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4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4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4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4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5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notesSlides/notesSlide54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notesSlides/notesSlide55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notesSlides/notesSlide5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notesSlides/notesSlide5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notesSlides/notesSlide58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notesSlides/notesSlide59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notesSlides/notesSlide60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notesSlides/notesSlide61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9.xml" ContentType="application/vnd.openxmlformats-officedocument.themeOverride+xml"/>
  <Override PartName="/ppt/notesSlides/notesSlide62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0.xml" ContentType="application/vnd.openxmlformats-officedocument.themeOverride+xml"/>
  <Override PartName="/ppt/notesSlides/notesSlide63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1.xml" ContentType="application/vnd.openxmlformats-officedocument.themeOverride+xml"/>
  <Override PartName="/ppt/notesSlides/notesSlide64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22.xml" ContentType="application/vnd.openxmlformats-officedocument.themeOverride+xml"/>
  <Override PartName="/ppt/notesSlides/notesSlide65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66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67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23.xml" ContentType="application/vnd.openxmlformats-officedocument.themeOverride+xml"/>
  <Override PartName="/ppt/notesSlides/notesSlide71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24.xml" ContentType="application/vnd.openxmlformats-officedocument.themeOverride+xml"/>
  <Override PartName="/ppt/notesSlides/notesSlide72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25.xml" ContentType="application/vnd.openxmlformats-officedocument.themeOverride+xml"/>
  <Override PartName="/ppt/notesSlides/notesSlide73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heme/themeOverride26.xml" ContentType="application/vnd.openxmlformats-officedocument.themeOverride+xml"/>
  <Override PartName="/ppt/notesSlides/notesSlide74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theme/themeOverride27.xml" ContentType="application/vnd.openxmlformats-officedocument.themeOverride+xml"/>
  <Override PartName="/ppt/drawings/drawing1.xml" ContentType="application/vnd.openxmlformats-officedocument.drawingml.chartshapes+xml"/>
  <Override PartName="/ppt/notesSlides/notesSlide75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theme/themeOverride28.xml" ContentType="application/vnd.openxmlformats-officedocument.themeOverride+xml"/>
  <Override PartName="/ppt/notesSlides/notesSlide76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theme/themeOverride29.xml" ContentType="application/vnd.openxmlformats-officedocument.themeOverr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theme/themeOverride30.xml" ContentType="application/vnd.openxmlformats-officedocument.themeOverride+xml"/>
  <Override PartName="/ppt/notesSlides/notesSlide81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theme/themeOverride31.xml" ContentType="application/vnd.openxmlformats-officedocument.themeOverr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theme/themeOverride32.xml" ContentType="application/vnd.openxmlformats-officedocument.themeOverride+xml"/>
  <Override PartName="/ppt/notesSlides/notesSlide84.xml" ContentType="application/vnd.openxmlformats-officedocument.presentationml.notesSlid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theme/themeOverride33.xml" ContentType="application/vnd.openxmlformats-officedocument.themeOverr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theme/themeOverride34.xml" ContentType="application/vnd.openxmlformats-officedocument.themeOverride+xml"/>
  <Override PartName="/ppt/notesSlides/notesSlide95.xml" ContentType="application/vnd.openxmlformats-officedocument.presentationml.notesSlid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theme/themeOverride35.xml" ContentType="application/vnd.openxmlformats-officedocument.themeOverride+xml"/>
  <Override PartName="/ppt/notesSlides/notesSlide96.xml" ContentType="application/vnd.openxmlformats-officedocument.presentationml.notesSlid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theme/themeOverride36.xml" ContentType="application/vnd.openxmlformats-officedocument.themeOverride+xml"/>
  <Override PartName="/ppt/notesSlides/notesSlide97.xml" ContentType="application/vnd.openxmlformats-officedocument.presentationml.notesSl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theme/themeOverride37.xml" ContentType="application/vnd.openxmlformats-officedocument.themeOverride+xml"/>
  <Override PartName="/ppt/notesSlides/notesSlide98.xml" ContentType="application/vnd.openxmlformats-officedocument.presentationml.notesSlid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theme/themeOverride38.xml" ContentType="application/vnd.openxmlformats-officedocument.themeOverride+xml"/>
  <Override PartName="/ppt/notesSlides/notesSlide99.xml" ContentType="application/vnd.openxmlformats-officedocument.presentationml.notesSlid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theme/themeOverride39.xml" ContentType="application/vnd.openxmlformats-officedocument.themeOverride+xml"/>
  <Override PartName="/ppt/notesSlides/notesSlide100.xml" ContentType="application/vnd.openxmlformats-officedocument.presentationml.notesSlid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theme/themeOverride40.xml" ContentType="application/vnd.openxmlformats-officedocument.themeOverride+xml"/>
  <Override PartName="/ppt/notesSlides/notesSlide101.xml" ContentType="application/vnd.openxmlformats-officedocument.presentationml.notesSlid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theme/themeOverride41.xml" ContentType="application/vnd.openxmlformats-officedocument.themeOverride+xml"/>
  <Override PartName="/ppt/notesSlides/notesSlide102.xml" ContentType="application/vnd.openxmlformats-officedocument.presentationml.notesSlid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theme/themeOverride42.xml" ContentType="application/vnd.openxmlformats-officedocument.themeOverride+xml"/>
  <Override PartName="/ppt/notesSlides/notesSlide103.xml" ContentType="application/vnd.openxmlformats-officedocument.presentationml.notesSlid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theme/themeOverride43.xml" ContentType="application/vnd.openxmlformats-officedocument.themeOverride+xml"/>
  <Override PartName="/ppt/notesSlides/notesSlide104.xml" ContentType="application/vnd.openxmlformats-officedocument.presentationml.notesSlid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theme/themeOverride44.xml" ContentType="application/vnd.openxmlformats-officedocument.themeOverride+xml"/>
  <Override PartName="/ppt/notesSlides/notesSlide105.xml" ContentType="application/vnd.openxmlformats-officedocument.presentationml.notesSlid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theme/themeOverride45.xml" ContentType="application/vnd.openxmlformats-officedocument.themeOverride+xml"/>
  <Override PartName="/ppt/notesSlides/notesSlide106.xml" ContentType="application/vnd.openxmlformats-officedocument.presentationml.notesSlid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theme/themeOverride46.xml" ContentType="application/vnd.openxmlformats-officedocument.themeOverride+xml"/>
  <Override PartName="/ppt/notesSlides/notesSlide107.xml" ContentType="application/vnd.openxmlformats-officedocument.presentationml.notesSlid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theme/themeOverride47.xml" ContentType="application/vnd.openxmlformats-officedocument.themeOverride+xml"/>
  <Override PartName="/ppt/notesSlides/notesSlide108.xml" ContentType="application/vnd.openxmlformats-officedocument.presentationml.notesSlid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theme/themeOverride48.xml" ContentType="application/vnd.openxmlformats-officedocument.themeOverride+xml"/>
  <Override PartName="/ppt/notesSlides/notesSlide109.xml" ContentType="application/vnd.openxmlformats-officedocument.presentationml.notesSlid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theme/themeOverride49.xml" ContentType="application/vnd.openxmlformats-officedocument.themeOverride+xml"/>
  <Override PartName="/ppt/notesSlides/notesSlide110.xml" ContentType="application/vnd.openxmlformats-officedocument.presentationml.notesSlid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theme/themeOverride50.xml" ContentType="application/vnd.openxmlformats-officedocument.themeOverride+xml"/>
  <Override PartName="/ppt/notesSlides/notesSlide111.xml" ContentType="application/vnd.openxmlformats-officedocument.presentationml.notesSlid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theme/themeOverride51.xml" ContentType="application/vnd.openxmlformats-officedocument.themeOverride+xml"/>
  <Override PartName="/ppt/notesSlides/notesSlide112.xml" ContentType="application/vnd.openxmlformats-officedocument.presentationml.notesSlid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theme/themeOverride52.xml" ContentType="application/vnd.openxmlformats-officedocument.themeOverr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theme/themeOverride53.xml" ContentType="application/vnd.openxmlformats-officedocument.themeOverride+xml"/>
  <Override PartName="/ppt/notesSlides/notesSlide115.xml" ContentType="application/vnd.openxmlformats-officedocument.presentationml.notesSlid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theme/themeOverride54.xml" ContentType="application/vnd.openxmlformats-officedocument.themeOverride+xml"/>
  <Override PartName="/ppt/notesSlides/notesSlide116.xml" ContentType="application/vnd.openxmlformats-officedocument.presentationml.notesSlid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theme/themeOverride55.xml" ContentType="application/vnd.openxmlformats-officedocument.themeOverride+xml"/>
  <Override PartName="/ppt/notesSlides/notesSlide117.xml" ContentType="application/vnd.openxmlformats-officedocument.presentationml.notesSlid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theme/themeOverride56.xml" ContentType="application/vnd.openxmlformats-officedocument.themeOverride+xml"/>
  <Override PartName="/ppt/notesSlides/notesSlide118.xml" ContentType="application/vnd.openxmlformats-officedocument.presentationml.notesSlid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theme/themeOverride57.xml" ContentType="application/vnd.openxmlformats-officedocument.themeOverride+xml"/>
  <Override PartName="/ppt/notesSlides/notesSlide119.xml" ContentType="application/vnd.openxmlformats-officedocument.presentationml.notesSlid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theme/themeOverride58.xml" ContentType="application/vnd.openxmlformats-officedocument.themeOverride+xml"/>
  <Override PartName="/ppt/notesSlides/notesSlide120.xml" ContentType="application/vnd.openxmlformats-officedocument.presentationml.notesSlid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theme/themeOverride59.xml" ContentType="application/vnd.openxmlformats-officedocument.themeOverride+xml"/>
  <Override PartName="/ppt/notesSlides/notesSlide121.xml" ContentType="application/vnd.openxmlformats-officedocument.presentationml.notesSlide+xml"/>
  <Override PartName="/ppt/charts/chart66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theme/themeOverride60.xml" ContentType="application/vnd.openxmlformats-officedocument.themeOverride+xml"/>
  <Override PartName="/ppt/notesSlides/notesSlide122.xml" ContentType="application/vnd.openxmlformats-officedocument.presentationml.notesSlide+xml"/>
  <Override PartName="/ppt/charts/chart67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theme/themeOverride61.xml" ContentType="application/vnd.openxmlformats-officedocument.themeOverr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charts/chart68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theme/themeOverride62.xml" ContentType="application/vnd.openxmlformats-officedocument.themeOverride+xml"/>
  <Override PartName="/ppt/notesSlides/notesSlide128.xml" ContentType="application/vnd.openxmlformats-officedocument.presentationml.notesSlide+xml"/>
  <Override PartName="/ppt/charts/chart69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theme/themeOverride63.xml" ContentType="application/vnd.openxmlformats-officedocument.themeOverride+xml"/>
  <Override PartName="/ppt/notesSlides/notesSlide129.xml" ContentType="application/vnd.openxmlformats-officedocument.presentationml.notesSlide+xml"/>
  <Override PartName="/ppt/charts/chart70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theme/themeOverride64.xml" ContentType="application/vnd.openxmlformats-officedocument.themeOverride+xml"/>
  <Override PartName="/ppt/charts/chart71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theme/themeOverride65.xml" ContentType="application/vnd.openxmlformats-officedocument.themeOverride+xml"/>
  <Override PartName="/ppt/notesSlides/notesSlide130.xml" ContentType="application/vnd.openxmlformats-officedocument.presentationml.notesSlide+xml"/>
  <Override PartName="/ppt/charts/chart72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theme/themeOverride66.xml" ContentType="application/vnd.openxmlformats-officedocument.themeOverride+xml"/>
  <Override PartName="/ppt/charts/chart73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theme/themeOverride67.xml" ContentType="application/vnd.openxmlformats-officedocument.themeOverr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charts/chart74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theme/themeOverride68.xml" ContentType="application/vnd.openxmlformats-officedocument.themeOverride+xml"/>
  <Override PartName="/ppt/notesSlides/notesSlide135.xml" ContentType="application/vnd.openxmlformats-officedocument.presentationml.notesSlide+xml"/>
  <Override PartName="/ppt/charts/chart75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theme/themeOverride69.xml" ContentType="application/vnd.openxmlformats-officedocument.themeOverride+xml"/>
  <Override PartName="/ppt/notesSlides/notesSlide136.xml" ContentType="application/vnd.openxmlformats-officedocument.presentationml.notesSlide+xml"/>
  <Override PartName="/ppt/charts/chart76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theme/themeOverride70.xml" ContentType="application/vnd.openxmlformats-officedocument.themeOverride+xml"/>
  <Override PartName="/ppt/notesSlides/notesSlide137.xml" ContentType="application/vnd.openxmlformats-officedocument.presentationml.notesSlide+xml"/>
  <Override PartName="/ppt/charts/chart77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theme/themeOverride71.xml" ContentType="application/vnd.openxmlformats-officedocument.themeOverride+xml"/>
  <Override PartName="/ppt/notesSlides/notesSlide138.xml" ContentType="application/vnd.openxmlformats-officedocument.presentationml.notesSlide+xml"/>
  <Override PartName="/ppt/charts/chart78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theme/themeOverride72.xml" ContentType="application/vnd.openxmlformats-officedocument.themeOverride+xml"/>
  <Override PartName="/ppt/notesSlides/notesSlide139.xml" ContentType="application/vnd.openxmlformats-officedocument.presentationml.notesSlide+xml"/>
  <Override PartName="/ppt/charts/chart79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theme/themeOverride73.xml" ContentType="application/vnd.openxmlformats-officedocument.themeOverride+xml"/>
  <Override PartName="/ppt/notesSlides/notesSlide140.xml" ContentType="application/vnd.openxmlformats-officedocument.presentationml.notesSlide+xml"/>
  <Override PartName="/ppt/charts/chart80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theme/themeOverride74.xml" ContentType="application/vnd.openxmlformats-officedocument.themeOverr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charts/chart81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theme/themeOverride75.xml" ContentType="application/vnd.openxmlformats-officedocument.themeOverride+xml"/>
  <Override PartName="/ppt/charts/chart82.xml" ContentType="application/vnd.openxmlformats-officedocument.drawingml.chart+xml"/>
  <Override PartName="/ppt/charts/style82.xml" ContentType="application/vnd.ms-office.chartstyle+xml"/>
  <Override PartName="/ppt/charts/colors82.xml" ContentType="application/vnd.ms-office.chartcolorstyle+xml"/>
  <Override PartName="/ppt/theme/themeOverride76.xml" ContentType="application/vnd.openxmlformats-officedocument.themeOverride+xml"/>
  <Override PartName="/ppt/charts/chart83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theme/themeOverride77.xml" ContentType="application/vnd.openxmlformats-officedocument.themeOverride+xml"/>
  <Override PartName="/ppt/charts/chart84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theme/themeOverride78.xml" ContentType="application/vnd.openxmlformats-officedocument.themeOverride+xml"/>
  <Override PartName="/ppt/charts/chart85.xml" ContentType="application/vnd.openxmlformats-officedocument.drawingml.chart+xml"/>
  <Override PartName="/ppt/charts/style85.xml" ContentType="application/vnd.ms-office.chartstyle+xml"/>
  <Override PartName="/ppt/charts/colors85.xml" ContentType="application/vnd.ms-office.chartcolorstyle+xml"/>
  <Override PartName="/ppt/theme/themeOverride79.xml" ContentType="application/vnd.openxmlformats-officedocument.themeOverride+xml"/>
  <Override PartName="/ppt/charts/chart86.xml" ContentType="application/vnd.openxmlformats-officedocument.drawingml.chart+xml"/>
  <Override PartName="/ppt/charts/style86.xml" ContentType="application/vnd.ms-office.chartstyle+xml"/>
  <Override PartName="/ppt/charts/colors86.xml" ContentType="application/vnd.ms-office.chartcolorstyle+xml"/>
  <Override PartName="/ppt/theme/themeOverride80.xml" ContentType="application/vnd.openxmlformats-officedocument.themeOverride+xml"/>
  <Override PartName="/ppt/charts/chart87.xml" ContentType="application/vnd.openxmlformats-officedocument.drawingml.chart+xml"/>
  <Override PartName="/ppt/charts/style87.xml" ContentType="application/vnd.ms-office.chartstyle+xml"/>
  <Override PartName="/ppt/charts/colors87.xml" ContentType="application/vnd.ms-office.chartcolorstyle+xml"/>
  <Override PartName="/ppt/theme/themeOverride81.xml" ContentType="application/vnd.openxmlformats-officedocument.themeOverride+xml"/>
  <Override PartName="/ppt/charts/chart88.xml" ContentType="application/vnd.openxmlformats-officedocument.drawingml.chart+xml"/>
  <Override PartName="/ppt/charts/style88.xml" ContentType="application/vnd.ms-office.chartstyle+xml"/>
  <Override PartName="/ppt/charts/colors88.xml" ContentType="application/vnd.ms-office.chartcolorstyle+xml"/>
  <Override PartName="/ppt/theme/themeOverride82.xml" ContentType="application/vnd.openxmlformats-officedocument.themeOverride+xml"/>
  <Override PartName="/ppt/charts/chart89.xml" ContentType="application/vnd.openxmlformats-officedocument.drawingml.chart+xml"/>
  <Override PartName="/ppt/charts/style89.xml" ContentType="application/vnd.ms-office.chartstyle+xml"/>
  <Override PartName="/ppt/charts/colors89.xml" ContentType="application/vnd.ms-office.chartcolorstyle+xml"/>
  <Override PartName="/ppt/theme/themeOverride83.xml" ContentType="application/vnd.openxmlformats-officedocument.themeOverr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charts/chart90.xml" ContentType="application/vnd.openxmlformats-officedocument.drawingml.chart+xml"/>
  <Override PartName="/ppt/charts/style90.xml" ContentType="application/vnd.ms-office.chartstyle+xml"/>
  <Override PartName="/ppt/charts/colors90.xml" ContentType="application/vnd.ms-office.chartcolorstyle+xml"/>
  <Override PartName="/ppt/theme/themeOverride84.xml" ContentType="application/vnd.openxmlformats-officedocument.themeOverride+xml"/>
  <Override PartName="/ppt/charts/chart91.xml" ContentType="application/vnd.openxmlformats-officedocument.drawingml.chart+xml"/>
  <Override PartName="/ppt/charts/style91.xml" ContentType="application/vnd.ms-office.chartstyle+xml"/>
  <Override PartName="/ppt/charts/colors91.xml" ContentType="application/vnd.ms-office.chartcolorstyle+xml"/>
  <Override PartName="/ppt/theme/themeOverride85.xml" ContentType="application/vnd.openxmlformats-officedocument.themeOverride+xml"/>
  <Override PartName="/ppt/notesSlides/notesSlide152.xml" ContentType="application/vnd.openxmlformats-officedocument.presentationml.notesSlide+xml"/>
  <Override PartName="/ppt/charts/chart92.xml" ContentType="application/vnd.openxmlformats-officedocument.drawingml.chart+xml"/>
  <Override PartName="/ppt/charts/style92.xml" ContentType="application/vnd.ms-office.chartstyle+xml"/>
  <Override PartName="/ppt/charts/colors92.xml" ContentType="application/vnd.ms-office.chartcolorstyle+xml"/>
  <Override PartName="/ppt/theme/themeOverride86.xml" ContentType="application/vnd.openxmlformats-officedocument.themeOverride+xml"/>
  <Override PartName="/ppt/charts/chart93.xml" ContentType="application/vnd.openxmlformats-officedocument.drawingml.chart+xml"/>
  <Override PartName="/ppt/charts/style93.xml" ContentType="application/vnd.ms-office.chartstyle+xml"/>
  <Override PartName="/ppt/charts/colors93.xml" ContentType="application/vnd.ms-office.chartcolorstyle+xml"/>
  <Override PartName="/ppt/theme/themeOverride87.xml" ContentType="application/vnd.openxmlformats-officedocument.themeOverride+xml"/>
  <Override PartName="/ppt/notesSlides/notesSlide153.xml" ContentType="application/vnd.openxmlformats-officedocument.presentationml.notesSlide+xml"/>
  <Override PartName="/ppt/charts/chart94.xml" ContentType="application/vnd.openxmlformats-officedocument.drawingml.chart+xml"/>
  <Override PartName="/ppt/charts/style94.xml" ContentType="application/vnd.ms-office.chartstyle+xml"/>
  <Override PartName="/ppt/charts/colors94.xml" ContentType="application/vnd.ms-office.chartcolorstyle+xml"/>
  <Override PartName="/ppt/theme/themeOverride88.xml" ContentType="application/vnd.openxmlformats-officedocument.themeOverride+xml"/>
  <Override PartName="/ppt/charts/chart95.xml" ContentType="application/vnd.openxmlformats-officedocument.drawingml.chart+xml"/>
  <Override PartName="/ppt/charts/style95.xml" ContentType="application/vnd.ms-office.chartstyle+xml"/>
  <Override PartName="/ppt/charts/colors95.xml" ContentType="application/vnd.ms-office.chartcolorstyle+xml"/>
  <Override PartName="/ppt/theme/themeOverride89.xml" ContentType="application/vnd.openxmlformats-officedocument.themeOverride+xml"/>
  <Override PartName="/ppt/notesSlides/notesSlide1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85"/>
  </p:notesMasterIdLst>
  <p:sldIdLst>
    <p:sldId id="446" r:id="rId2"/>
    <p:sldId id="531" r:id="rId3"/>
    <p:sldId id="532" r:id="rId4"/>
    <p:sldId id="533" r:id="rId5"/>
    <p:sldId id="534" r:id="rId6"/>
    <p:sldId id="535" r:id="rId7"/>
    <p:sldId id="536" r:id="rId8"/>
    <p:sldId id="537" r:id="rId9"/>
    <p:sldId id="538" r:id="rId10"/>
    <p:sldId id="539" r:id="rId11"/>
    <p:sldId id="540" r:id="rId12"/>
    <p:sldId id="541" r:id="rId13"/>
    <p:sldId id="542" r:id="rId14"/>
    <p:sldId id="529" r:id="rId15"/>
    <p:sldId id="514" r:id="rId16"/>
    <p:sldId id="508" r:id="rId17"/>
    <p:sldId id="520" r:id="rId18"/>
    <p:sldId id="509" r:id="rId19"/>
    <p:sldId id="521" r:id="rId20"/>
    <p:sldId id="510" r:id="rId21"/>
    <p:sldId id="522" r:id="rId22"/>
    <p:sldId id="513" r:id="rId23"/>
    <p:sldId id="523" r:id="rId24"/>
    <p:sldId id="511" r:id="rId25"/>
    <p:sldId id="524" r:id="rId26"/>
    <p:sldId id="512" r:id="rId27"/>
    <p:sldId id="525" r:id="rId28"/>
    <p:sldId id="515" r:id="rId29"/>
    <p:sldId id="516" r:id="rId30"/>
    <p:sldId id="526" r:id="rId31"/>
    <p:sldId id="518" r:id="rId32"/>
    <p:sldId id="527" r:id="rId33"/>
    <p:sldId id="517" r:id="rId34"/>
    <p:sldId id="528" r:id="rId35"/>
    <p:sldId id="519" r:id="rId36"/>
    <p:sldId id="507" r:id="rId37"/>
    <p:sldId id="488" r:id="rId38"/>
    <p:sldId id="499" r:id="rId39"/>
    <p:sldId id="490" r:id="rId40"/>
    <p:sldId id="495" r:id="rId41"/>
    <p:sldId id="496" r:id="rId42"/>
    <p:sldId id="497" r:id="rId43"/>
    <p:sldId id="498" r:id="rId44"/>
    <p:sldId id="504" r:id="rId45"/>
    <p:sldId id="501" r:id="rId46"/>
    <p:sldId id="505" r:id="rId47"/>
    <p:sldId id="506" r:id="rId48"/>
    <p:sldId id="487" r:id="rId49"/>
    <p:sldId id="456" r:id="rId50"/>
    <p:sldId id="486" r:id="rId51"/>
    <p:sldId id="484" r:id="rId52"/>
    <p:sldId id="485" r:id="rId53"/>
    <p:sldId id="482" r:id="rId54"/>
    <p:sldId id="483" r:id="rId55"/>
    <p:sldId id="463" r:id="rId56"/>
    <p:sldId id="457" r:id="rId57"/>
    <p:sldId id="472" r:id="rId58"/>
    <p:sldId id="458" r:id="rId59"/>
    <p:sldId id="459" r:id="rId60"/>
    <p:sldId id="460" r:id="rId61"/>
    <p:sldId id="462" r:id="rId62"/>
    <p:sldId id="478" r:id="rId63"/>
    <p:sldId id="479" r:id="rId64"/>
    <p:sldId id="464" r:id="rId65"/>
    <p:sldId id="465" r:id="rId66"/>
    <p:sldId id="471" r:id="rId67"/>
    <p:sldId id="466" r:id="rId68"/>
    <p:sldId id="467" r:id="rId69"/>
    <p:sldId id="468" r:id="rId70"/>
    <p:sldId id="469" r:id="rId71"/>
    <p:sldId id="476" r:id="rId72"/>
    <p:sldId id="477" r:id="rId73"/>
    <p:sldId id="481" r:id="rId74"/>
    <p:sldId id="470" r:id="rId75"/>
    <p:sldId id="473" r:id="rId76"/>
    <p:sldId id="474" r:id="rId77"/>
    <p:sldId id="475" r:id="rId78"/>
    <p:sldId id="455" r:id="rId79"/>
    <p:sldId id="447" r:id="rId80"/>
    <p:sldId id="448" r:id="rId81"/>
    <p:sldId id="449" r:id="rId82"/>
    <p:sldId id="450" r:id="rId83"/>
    <p:sldId id="431" r:id="rId84"/>
    <p:sldId id="451" r:id="rId85"/>
    <p:sldId id="453" r:id="rId86"/>
    <p:sldId id="454" r:id="rId87"/>
    <p:sldId id="452" r:id="rId88"/>
    <p:sldId id="445" r:id="rId89"/>
    <p:sldId id="439" r:id="rId90"/>
    <p:sldId id="432" r:id="rId91"/>
    <p:sldId id="436" r:id="rId92"/>
    <p:sldId id="433" r:id="rId93"/>
    <p:sldId id="434" r:id="rId94"/>
    <p:sldId id="435" r:id="rId95"/>
    <p:sldId id="437" r:id="rId96"/>
    <p:sldId id="438" r:id="rId97"/>
    <p:sldId id="440" r:id="rId98"/>
    <p:sldId id="441" r:id="rId99"/>
    <p:sldId id="442" r:id="rId100"/>
    <p:sldId id="443" r:id="rId101"/>
    <p:sldId id="444" r:id="rId102"/>
    <p:sldId id="430" r:id="rId103"/>
    <p:sldId id="418" r:id="rId104"/>
    <p:sldId id="414" r:id="rId105"/>
    <p:sldId id="415" r:id="rId106"/>
    <p:sldId id="416" r:id="rId107"/>
    <p:sldId id="417" r:id="rId108"/>
    <p:sldId id="429" r:id="rId109"/>
    <p:sldId id="426" r:id="rId110"/>
    <p:sldId id="427" r:id="rId111"/>
    <p:sldId id="428" r:id="rId112"/>
    <p:sldId id="403" r:id="rId113"/>
    <p:sldId id="404" r:id="rId114"/>
    <p:sldId id="406" r:id="rId115"/>
    <p:sldId id="407" r:id="rId116"/>
    <p:sldId id="408" r:id="rId117"/>
    <p:sldId id="409" r:id="rId118"/>
    <p:sldId id="410" r:id="rId119"/>
    <p:sldId id="411" r:id="rId120"/>
    <p:sldId id="412" r:id="rId121"/>
    <p:sldId id="413" r:id="rId122"/>
    <p:sldId id="419" r:id="rId123"/>
    <p:sldId id="420" r:id="rId124"/>
    <p:sldId id="421" r:id="rId125"/>
    <p:sldId id="422" r:id="rId126"/>
    <p:sldId id="423" r:id="rId127"/>
    <p:sldId id="424" r:id="rId128"/>
    <p:sldId id="425" r:id="rId129"/>
    <p:sldId id="40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2" r:id="rId140"/>
    <p:sldId id="401" r:id="rId141"/>
    <p:sldId id="385" r:id="rId142"/>
    <p:sldId id="386" r:id="rId143"/>
    <p:sldId id="384" r:id="rId144"/>
    <p:sldId id="387" r:id="rId145"/>
    <p:sldId id="388" r:id="rId146"/>
    <p:sldId id="389" r:id="rId147"/>
    <p:sldId id="372" r:id="rId148"/>
    <p:sldId id="373" r:id="rId149"/>
    <p:sldId id="374" r:id="rId150"/>
    <p:sldId id="375" r:id="rId151"/>
    <p:sldId id="376" r:id="rId152"/>
    <p:sldId id="377" r:id="rId153"/>
    <p:sldId id="378" r:id="rId154"/>
    <p:sldId id="383" r:id="rId155"/>
    <p:sldId id="380" r:id="rId156"/>
    <p:sldId id="381" r:id="rId157"/>
    <p:sldId id="382" r:id="rId158"/>
    <p:sldId id="367" r:id="rId159"/>
    <p:sldId id="368" r:id="rId160"/>
    <p:sldId id="369" r:id="rId161"/>
    <p:sldId id="370" r:id="rId162"/>
    <p:sldId id="371" r:id="rId163"/>
    <p:sldId id="358" r:id="rId164"/>
    <p:sldId id="359" r:id="rId165"/>
    <p:sldId id="360" r:id="rId166"/>
    <p:sldId id="361" r:id="rId167"/>
    <p:sldId id="362" r:id="rId168"/>
    <p:sldId id="363" r:id="rId169"/>
    <p:sldId id="364" r:id="rId170"/>
    <p:sldId id="365" r:id="rId171"/>
    <p:sldId id="366" r:id="rId172"/>
    <p:sldId id="335" r:id="rId173"/>
    <p:sldId id="344" r:id="rId174"/>
    <p:sldId id="351" r:id="rId175"/>
    <p:sldId id="352" r:id="rId176"/>
    <p:sldId id="345" r:id="rId177"/>
    <p:sldId id="346" r:id="rId178"/>
    <p:sldId id="354" r:id="rId179"/>
    <p:sldId id="347" r:id="rId180"/>
    <p:sldId id="353" r:id="rId181"/>
    <p:sldId id="348" r:id="rId182"/>
    <p:sldId id="355" r:id="rId183"/>
    <p:sldId id="350" r:id="rId18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6"/>
      <p:bold r:id="rId187"/>
      <p:italic r:id="rId188"/>
      <p:boldItalic r:id="rId189"/>
    </p:embeddedFont>
    <p:embeddedFont>
      <p:font typeface="Cambria" panose="02040503050406030204" pitchFamily="18" charset="0"/>
      <p:regular r:id="rId190"/>
      <p:bold r:id="rId191"/>
      <p:italic r:id="rId192"/>
      <p:boldItalic r:id="rId193"/>
    </p:embeddedFont>
    <p:embeddedFont>
      <p:font typeface="Cambria Math" panose="02040503050406030204" pitchFamily="18" charset="0"/>
      <p:regular r:id="rId194"/>
    </p:embeddedFont>
    <p:embeddedFont>
      <p:font typeface="Courier Prime" panose="020B0604020202020204" charset="0"/>
      <p:regular r:id="rId195"/>
      <p:bold r:id="rId196"/>
      <p:italic r:id="rId197"/>
      <p:boldItalic r:id="rId198"/>
    </p:embeddedFont>
    <p:embeddedFont>
      <p:font typeface="Roboto" panose="02000000000000000000" pitchFamily="2" charset="0"/>
      <p:regular r:id="rId199"/>
      <p:bold r:id="rId200"/>
      <p:italic r:id="rId201"/>
      <p:boldItalic r:id="rId2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992">
          <p15:clr>
            <a:srgbClr val="9AA0A6"/>
          </p15:clr>
        </p15:guide>
        <p15:guide id="4" pos="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27B26-0F3A-DC86-B1E4-8ED31539F5DA}" v="228" dt="2022-01-07T07:04:42.138"/>
    <p1510:client id="{4AD0F678-7E67-4324-1B4E-BEB1974A0532}" v="587" dt="2022-01-06T14:18:08.832"/>
    <p1510:client id="{558959A2-9668-816D-935B-D1E22C8C2E80}" v="888" dt="2022-03-17T23:50:21.425"/>
    <p1510:client id="{8072026C-01BA-8CCF-B4BA-770EEC1D75E8}" v="363" dt="2022-03-19T17:25:28.351"/>
    <p1510:client id="{9F7934EF-8518-CFE4-8F09-E1AB30C9A482}" v="28" dt="2022-02-14T12:54:44.848"/>
    <p1510:client id="{D7654FA8-74C2-D89C-ED81-61D9E40DD332}" v="23" dt="2022-01-07T07:35:27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32" y="60"/>
      </p:cViewPr>
      <p:guideLst>
        <p:guide orient="horz" pos="1620"/>
        <p:guide pos="2880"/>
        <p:guide orient="horz" pos="2992"/>
        <p:guide pos="1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6.fntdata"/><Relationship Id="rId205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font" Target="fonts/font7.fntdata"/><Relationship Id="rId197" Type="http://schemas.openxmlformats.org/officeDocument/2006/relationships/font" Target="fonts/font12.fntdata"/><Relationship Id="rId206" Type="http://schemas.openxmlformats.org/officeDocument/2006/relationships/tableStyles" Target="tableStyles.xml"/><Relationship Id="rId201" Type="http://schemas.openxmlformats.org/officeDocument/2006/relationships/font" Target="fonts/font1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3.fntdata"/><Relationship Id="rId172" Type="http://schemas.openxmlformats.org/officeDocument/2006/relationships/slide" Target="slides/slide171.xml"/><Relationship Id="rId193" Type="http://schemas.openxmlformats.org/officeDocument/2006/relationships/font" Target="fonts/font8.fntdata"/><Relationship Id="rId202" Type="http://schemas.openxmlformats.org/officeDocument/2006/relationships/font" Target="fonts/font17.fntdata"/><Relationship Id="rId207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9.fntdata"/><Relationship Id="rId199" Type="http://schemas.openxmlformats.org/officeDocument/2006/relationships/font" Target="fonts/font14.fntdata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0.fntdata"/><Relationship Id="rId190" Type="http://schemas.openxmlformats.org/officeDocument/2006/relationships/font" Target="fonts/font5.fntdata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1.fntdata"/><Relationship Id="rId200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SUMON\Dropbox\PC\Desktop\Champsim%20data\Microarchitecture%20interactions\april%201\800_spec2017\fixed_repl\800_lru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SUMON\Dropbox\PC\Desktop\Champsim%20data\Microarchitecture%20interactions\micro_interactions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SUMON\Dropbox\PC\Desktop\Champsim%20data\Microarchitecture%20interactions\april%201\fixed_repl\800_drrip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oleObject" Target="file:///C:\Users\SUMON\Dropbox\PC\Desktop\Champsim%20data\Microarchitecture%20interactions\low%20bw%20experiments\micro_interactions.xlsx" TargetMode="Externa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ON\Dropbox\PC\Desktop\Champsim%20data\Microarchitecture%20interactions\sensitivity%20analysis-window%20size\IPCP_LRU_L2C_ineractions.csv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ON\Dropbox\PC\Desktop\Champsim%20data\Microarchitecture%20interactions\sensitivity%20analysis-window%20size\IPCP_LRU_L2C_ineractions.csv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ON\Dropbox\PC\Desktop\Champsim%20data\Microarchitecture%20interactions\sensitivity%20analysis-window%20size\IPCP_LRU_L2C_ineractions.csv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ON\Dropbox\PC\Desktop\Champsim%20data\Microarchitecture%20interactions\sensitivity%20analysis-window%20size\IPCP_LRU_L2C_ineractions.csv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ON\Dropbox\PC\Desktop\Champsim%20data\Microarchitecture%20interactions\sensitivity%20analysis-window%20size\IPCP_LRU_L2C_ineractions.csv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ON\Dropbox\PC\Desktop\Champsim%20data\Microarchitecture%20interactions\sensitivity%20analysis-window%20size\IPCP_LRU_L2C_ineractions.csv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oleObject" Target="file:///C:\Users\SUMON\Downloads\no_neg%20(2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SUMON\Dropbox\PC\Desktop\Champsim%20data\Microarchitecture%20interactions\april%201\fixed_repl\800_hawkeye.xlsx" TargetMode="Externa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oleObject" Target="file:///C:\Users\SUMON\Desktop\data\window_neg_breakdown\IPCP_LRU_LLC_ineractions.csv" TargetMode="Externa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oleObject" Target="file:///C:\Users\SUMON\Downloads\no_neg%20(2).xlsx" TargetMode="Externa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oleObject" Target="file:///C:\Users\SUMON\Desktop\data\window_neg_breakdown\spp\SPP_LRU_LLC_ineractions.csv" TargetMode="Externa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33.xml"/><Relationship Id="rId1" Type="http://schemas.microsoft.com/office/2011/relationships/chartStyle" Target="style33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C:\Users\SUMON\Downloads\no_neg%20(2).xlsx" TargetMode="Externa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34.xml"/><Relationship Id="rId1" Type="http://schemas.microsoft.com/office/2011/relationships/chartStyle" Target="style34.xml"/><Relationship Id="rId4" Type="http://schemas.openxmlformats.org/officeDocument/2006/relationships/oleObject" Target="file:///C:\Users\SUMON\Desktop\Champsim%20data\Microarchitecture%20interactions\low%20bw%20experiments\IPCP_LRU_LLC_ineractions.csv" TargetMode="Externa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35.xml"/><Relationship Id="rId1" Type="http://schemas.microsoft.com/office/2011/relationships/chartStyle" Target="style35.xml"/><Relationship Id="rId4" Type="http://schemas.openxmlformats.org/officeDocument/2006/relationships/oleObject" Target="file:///C:\Users\SUMON\Desktop\Champsim%20data\Microarchitecture%20interactions\low%20bw%20experiments\IPCP_LRU_LLC_ineractions.csv" TargetMode="Externa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36.xml"/><Relationship Id="rId1" Type="http://schemas.microsoft.com/office/2011/relationships/chartStyle" Target="style36.xml"/><Relationship Id="rId4" Type="http://schemas.openxmlformats.org/officeDocument/2006/relationships/oleObject" Target="file:///C:\Users\SUMON\Desktop\Champsim%20data\Microarchitecture%20interactions\no_neg_perf_gain\no_neg_interaction.xlsx" TargetMode="Externa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37.xml"/><Relationship Id="rId1" Type="http://schemas.microsoft.com/office/2011/relationships/chartStyle" Target="style37.xml"/><Relationship Id="rId4" Type="http://schemas.openxmlformats.org/officeDocument/2006/relationships/oleObject" Target="file:///C:\Users\SUMON\Desktop\Champsim%20data\Microarchitecture%20interactions\no_neg_perf_gain\no_neg_interaction.xlsx" TargetMode="Externa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38.xml"/><Relationship Id="rId1" Type="http://schemas.microsoft.com/office/2011/relationships/chartStyle" Target="style38.xml"/><Relationship Id="rId4" Type="http://schemas.openxmlformats.org/officeDocument/2006/relationships/oleObject" Target="file:///C:\Users\SUMON\Desktop\Champsim%20data\Microarchitecture%20interactions\no_neg_perf_gain\no_neg_interaction.xlsx" TargetMode="Externa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3.xml"/><Relationship Id="rId2" Type="http://schemas.microsoft.com/office/2011/relationships/chartColorStyle" Target="colors39.xml"/><Relationship Id="rId1" Type="http://schemas.microsoft.com/office/2011/relationships/chartStyle" Target="style39.xml"/><Relationship Id="rId4" Type="http://schemas.openxmlformats.org/officeDocument/2006/relationships/oleObject" Target="file:///C:\Users\SUMON\Desktop\Champsim%20data\Microarchitecture%20interactions\no_neg_perf_gain\no_neg_interaction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SUMON\Dropbox\PC\Desktop\Champsim%20data\Microarchitecture%20interactions\april%201\fixed_repl\800_mockingjay.xlsx" TargetMode="Externa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4.xml"/><Relationship Id="rId2" Type="http://schemas.microsoft.com/office/2011/relationships/chartColorStyle" Target="colors40.xml"/><Relationship Id="rId1" Type="http://schemas.microsoft.com/office/2011/relationships/chartStyle" Target="style40.xml"/><Relationship Id="rId4" Type="http://schemas.openxmlformats.org/officeDocument/2006/relationships/oleObject" Target="file:///C:\Users\SUMON\Desktop\data\window_neg_breakdown\ipcp\IPCP_LRU_L1D_ineractions.csv" TargetMode="Externa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5.xml"/><Relationship Id="rId2" Type="http://schemas.microsoft.com/office/2011/relationships/chartColorStyle" Target="colors41.xml"/><Relationship Id="rId1" Type="http://schemas.microsoft.com/office/2011/relationships/chartStyle" Target="style41.xml"/><Relationship Id="rId4" Type="http://schemas.openxmlformats.org/officeDocument/2006/relationships/oleObject" Target="file:///C:\Users\SUMON\Desktop\data\window_neg_breakdown\ipcp\IPCP_LRU_L1D.csv" TargetMode="Externa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6.xml"/><Relationship Id="rId2" Type="http://schemas.microsoft.com/office/2011/relationships/chartColorStyle" Target="colors42.xml"/><Relationship Id="rId1" Type="http://schemas.microsoft.com/office/2011/relationships/chartStyle" Target="style42.xml"/><Relationship Id="rId4" Type="http://schemas.openxmlformats.org/officeDocument/2006/relationships/oleObject" Target="file:///C:\Users\SUMON\Desktop\data\window_neg_breakdown\ipcp\IPCP_LRU_L1D_negative.csv" TargetMode="Externa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7.xml"/><Relationship Id="rId2" Type="http://schemas.microsoft.com/office/2011/relationships/chartColorStyle" Target="colors43.xml"/><Relationship Id="rId1" Type="http://schemas.microsoft.com/office/2011/relationships/chartStyle" Target="style43.xml"/><Relationship Id="rId4" Type="http://schemas.openxmlformats.org/officeDocument/2006/relationships/oleObject" Target="file:///C:\Users\SUMON\Desktop\data\window_neg_breakdown\IPCP_LRU_L2C_ineractions.csv" TargetMode="Externa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8.xml"/><Relationship Id="rId2" Type="http://schemas.microsoft.com/office/2011/relationships/chartColorStyle" Target="colors44.xml"/><Relationship Id="rId1" Type="http://schemas.microsoft.com/office/2011/relationships/chartStyle" Target="style44.xml"/><Relationship Id="rId4" Type="http://schemas.openxmlformats.org/officeDocument/2006/relationships/oleObject" Target="file:///C:\Users\SUMON\Desktop\data\window_neg_breakdown\ipcp\ipcp_L2_acc.csv" TargetMode="Externa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9.xml"/><Relationship Id="rId2" Type="http://schemas.microsoft.com/office/2011/relationships/chartColorStyle" Target="colors45.xml"/><Relationship Id="rId1" Type="http://schemas.microsoft.com/office/2011/relationships/chartStyle" Target="style45.xml"/><Relationship Id="rId4" Type="http://schemas.openxmlformats.org/officeDocument/2006/relationships/oleObject" Target="file:///C:\Users\SUMON\Desktop\data\window_neg_breakdown\IPCP_LRU_L2C_ineractions.csv" TargetMode="Externa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0.xml"/><Relationship Id="rId2" Type="http://schemas.microsoft.com/office/2011/relationships/chartColorStyle" Target="colors46.xml"/><Relationship Id="rId1" Type="http://schemas.microsoft.com/office/2011/relationships/chartStyle" Target="style46.xml"/><Relationship Id="rId4" Type="http://schemas.openxmlformats.org/officeDocument/2006/relationships/oleObject" Target="file:///C:\Users\SUMON\Desktop\data\window_neg_breakdown\IPCP_LRU_LLC_ineractions.csv" TargetMode="Externa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1.xml"/><Relationship Id="rId2" Type="http://schemas.microsoft.com/office/2011/relationships/chartColorStyle" Target="colors47.xml"/><Relationship Id="rId1" Type="http://schemas.microsoft.com/office/2011/relationships/chartStyle" Target="style47.xml"/><Relationship Id="rId4" Type="http://schemas.openxmlformats.org/officeDocument/2006/relationships/oleObject" Target="file:///C:\Users\SUMON\Desktop\data\window_neg_breakdown\ipcp\ipcp_LLC_acc.csv" TargetMode="Externa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2.xml"/><Relationship Id="rId2" Type="http://schemas.microsoft.com/office/2011/relationships/chartColorStyle" Target="colors48.xml"/><Relationship Id="rId1" Type="http://schemas.microsoft.com/office/2011/relationships/chartStyle" Target="style48.xml"/><Relationship Id="rId4" Type="http://schemas.openxmlformats.org/officeDocument/2006/relationships/oleObject" Target="file:///C:\Users\SUMON\Desktop\data\window_neg_breakdown\IPCP_LRU_LLC_ineractions.csv" TargetMode="Externa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3.xml"/><Relationship Id="rId2" Type="http://schemas.microsoft.com/office/2011/relationships/chartColorStyle" Target="colors49.xml"/><Relationship Id="rId1" Type="http://schemas.microsoft.com/office/2011/relationships/chartStyle" Target="style49.xml"/><Relationship Id="rId4" Type="http://schemas.openxmlformats.org/officeDocument/2006/relationships/oleObject" Target="file:///C:\Users\SUMON\Desktop\data\window_neg_breakdown\multicore\al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SUMON\Dropbox\PC\Desktop\Champsim%20data\Microarchitecture%20interactions\april%201\fixed_repl\800_ship++.xlsx" TargetMode="Externa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4.xml"/><Relationship Id="rId2" Type="http://schemas.microsoft.com/office/2011/relationships/chartColorStyle" Target="colors50.xml"/><Relationship Id="rId1" Type="http://schemas.microsoft.com/office/2011/relationships/chartStyle" Target="style50.xml"/><Relationship Id="rId4" Type="http://schemas.openxmlformats.org/officeDocument/2006/relationships/oleObject" Target="file:///C:\Users\SUMON\Desktop\data\window_neg_breakdown\multicore\all.xlsx" TargetMode="Externa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5.xml"/><Relationship Id="rId2" Type="http://schemas.microsoft.com/office/2011/relationships/chartColorStyle" Target="colors51.xml"/><Relationship Id="rId1" Type="http://schemas.microsoft.com/office/2011/relationships/chartStyle" Target="style51.xml"/><Relationship Id="rId4" Type="http://schemas.openxmlformats.org/officeDocument/2006/relationships/oleObject" Target="file:///C:\Users\SUMON\Desktop\data\window_neg_breakdown\multicore\all.xlsx" TargetMode="Externa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6.xml"/><Relationship Id="rId2" Type="http://schemas.microsoft.com/office/2011/relationships/chartColorStyle" Target="colors52.xml"/><Relationship Id="rId1" Type="http://schemas.microsoft.com/office/2011/relationships/chartStyle" Target="style52.xml"/><Relationship Id="rId4" Type="http://schemas.openxmlformats.org/officeDocument/2006/relationships/oleObject" Target="file:///C:\Users\SUMON\Desktop\data\window_neg_breakdown\multicore\all.xlsx" TargetMode="Externa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7.xml"/><Relationship Id="rId2" Type="http://schemas.microsoft.com/office/2011/relationships/chartColorStyle" Target="colors53.xml"/><Relationship Id="rId1" Type="http://schemas.microsoft.com/office/2011/relationships/chartStyle" Target="style53.xml"/><Relationship Id="rId4" Type="http://schemas.openxmlformats.org/officeDocument/2006/relationships/oleObject" Target="file:///C:\Users\SUMON\Desktop\data\window_neg_breakdown\spp\SPP_LRU_L2C_ineractions.csv" TargetMode="Externa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8.xml"/><Relationship Id="rId2" Type="http://schemas.microsoft.com/office/2011/relationships/chartColorStyle" Target="colors54.xml"/><Relationship Id="rId1" Type="http://schemas.microsoft.com/office/2011/relationships/chartStyle" Target="style54.xml"/><Relationship Id="rId4" Type="http://schemas.openxmlformats.org/officeDocument/2006/relationships/oleObject" Target="file:///C:\Users\SUMON\Desktop\data\window_neg_breakdown\spp\SPP_LRU_L2C.csv" TargetMode="Externa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9.xml"/><Relationship Id="rId2" Type="http://schemas.microsoft.com/office/2011/relationships/chartColorStyle" Target="colors55.xml"/><Relationship Id="rId1" Type="http://schemas.microsoft.com/office/2011/relationships/chartStyle" Target="style55.xml"/><Relationship Id="rId4" Type="http://schemas.openxmlformats.org/officeDocument/2006/relationships/oleObject" Target="file:///C:\Users\SUMON\Desktop\data\window_neg_breakdown\spp\SPP_LRU_L2C_negative.csv" TargetMode="Externa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0.xml"/><Relationship Id="rId2" Type="http://schemas.microsoft.com/office/2011/relationships/chartColorStyle" Target="colors56.xml"/><Relationship Id="rId1" Type="http://schemas.microsoft.com/office/2011/relationships/chartStyle" Target="style56.xml"/><Relationship Id="rId4" Type="http://schemas.openxmlformats.org/officeDocument/2006/relationships/oleObject" Target="file:///C:\Users\SUMON\Desktop\data\window_neg_breakdown\spp\SPP_LRU_LLC_ineractions.csv" TargetMode="Externa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1.xml"/><Relationship Id="rId2" Type="http://schemas.microsoft.com/office/2011/relationships/chartColorStyle" Target="colors57.xml"/><Relationship Id="rId1" Type="http://schemas.microsoft.com/office/2011/relationships/chartStyle" Target="style57.xml"/><Relationship Id="rId4" Type="http://schemas.openxmlformats.org/officeDocument/2006/relationships/oleObject" Target="file:///C:\Users\SUMON\Desktop\data\window_neg_breakdown\spp\SPP_LRU_LLC.csv" TargetMode="Externa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2.xml"/><Relationship Id="rId2" Type="http://schemas.microsoft.com/office/2011/relationships/chartColorStyle" Target="colors58.xml"/><Relationship Id="rId1" Type="http://schemas.microsoft.com/office/2011/relationships/chartStyle" Target="style58.xml"/><Relationship Id="rId4" Type="http://schemas.openxmlformats.org/officeDocument/2006/relationships/oleObject" Target="file:///C:\Users\SUMON\Desktop\data\window_neg_breakdown\spp\SPP_LRU_LLC_negative.csv" TargetMode="Externa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3.xml"/><Relationship Id="rId2" Type="http://schemas.microsoft.com/office/2011/relationships/chartColorStyle" Target="colors59.xml"/><Relationship Id="rId1" Type="http://schemas.microsoft.com/office/2011/relationships/chartStyle" Target="style59.xml"/><Relationship Id="rId4" Type="http://schemas.openxmlformats.org/officeDocument/2006/relationships/oleObject" Target="file:///C:\Users\SUMON\Desktop\data\window_approach_updated\SPP_LRU_LLC_ineractions.csv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SUMON\Dropbox\PC\Desktop\Champsim%20data\Microarchitecture%20interactions\april%201\fixed_prefetcher\800_ipcp.xlsx" TargetMode="Externa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4.xml"/><Relationship Id="rId2" Type="http://schemas.microsoft.com/office/2011/relationships/chartColorStyle" Target="colors60.xml"/><Relationship Id="rId1" Type="http://schemas.microsoft.com/office/2011/relationships/chartStyle" Target="style60.xml"/><Relationship Id="rId4" Type="http://schemas.openxmlformats.org/officeDocument/2006/relationships/oleObject" Target="file:///C:\Users\SUMON\Desktop\data\window_approach_updated\spp\spp_lru_inter_accuracy.csv" TargetMode="Externa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5.xml"/><Relationship Id="rId2" Type="http://schemas.microsoft.com/office/2011/relationships/chartColorStyle" Target="colors61.xml"/><Relationship Id="rId1" Type="http://schemas.microsoft.com/office/2011/relationships/chartStyle" Target="style61.xml"/><Relationship Id="rId4" Type="http://schemas.openxmlformats.org/officeDocument/2006/relationships/oleObject" Target="file:///C:\Users\SUMON\Desktop\data\window_approach_updated\spp\SPP_MOCKINGJAY_LLC_ineractions.csv" TargetMode="Externa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6.xml"/><Relationship Id="rId2" Type="http://schemas.microsoft.com/office/2011/relationships/chartColorStyle" Target="colors62.xml"/><Relationship Id="rId1" Type="http://schemas.microsoft.com/office/2011/relationships/chartStyle" Target="style62.xml"/><Relationship Id="rId4" Type="http://schemas.openxmlformats.org/officeDocument/2006/relationships/oleObject" Target="file:///C:\Users\SUMON\Desktop\data\window_approach_updated\spp\accuracy\mockingjay.csv" TargetMode="Externa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7.xml"/><Relationship Id="rId2" Type="http://schemas.microsoft.com/office/2011/relationships/chartColorStyle" Target="colors63.xml"/><Relationship Id="rId1" Type="http://schemas.microsoft.com/office/2011/relationships/chartStyle" Target="style63.xml"/><Relationship Id="rId4" Type="http://schemas.openxmlformats.org/officeDocument/2006/relationships/oleObject" Target="file:///C:\Users\SUMON\Desktop\data\window_approach_updated\spp\SPP_MOCKINGJAY_LLC_ineractions.csv" TargetMode="Externa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8.xml"/><Relationship Id="rId2" Type="http://schemas.microsoft.com/office/2011/relationships/chartColorStyle" Target="colors64.xml"/><Relationship Id="rId1" Type="http://schemas.microsoft.com/office/2011/relationships/chartStyle" Target="style64.xml"/><Relationship Id="rId4" Type="http://schemas.openxmlformats.org/officeDocument/2006/relationships/oleObject" Target="file:///C:\Users\SUMON\Desktop\data\window_approach_updated\spp\mpki\mockingjay_mpki.csv" TargetMode="Externa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9.xml"/><Relationship Id="rId2" Type="http://schemas.microsoft.com/office/2011/relationships/chartColorStyle" Target="colors65.xml"/><Relationship Id="rId1" Type="http://schemas.microsoft.com/office/2011/relationships/chartStyle" Target="style65.xml"/><Relationship Id="rId4" Type="http://schemas.openxmlformats.org/officeDocument/2006/relationships/oleObject" Target="file:///C:\Users\SUMON\Desktop\data\window_approach_updated\spp\ipc\spp_inter_lru.csv" TargetMode="Externa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0.xml"/><Relationship Id="rId2" Type="http://schemas.microsoft.com/office/2011/relationships/chartColorStyle" Target="colors66.xml"/><Relationship Id="rId1" Type="http://schemas.microsoft.com/office/2011/relationships/chartStyle" Target="style66.xml"/><Relationship Id="rId4" Type="http://schemas.openxmlformats.org/officeDocument/2006/relationships/oleObject" Target="file:///C:\Users\SUMON\Desktop\data\window_approach_updated\ipcp\IPCP_DRRIP_LLC_ineractions.csv" TargetMode="Externa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1.xml"/><Relationship Id="rId2" Type="http://schemas.microsoft.com/office/2011/relationships/chartColorStyle" Target="colors67.xml"/><Relationship Id="rId1" Type="http://schemas.microsoft.com/office/2011/relationships/chartStyle" Target="style67.xml"/><Relationship Id="rId4" Type="http://schemas.openxmlformats.org/officeDocument/2006/relationships/oleObject" Target="file:///C:\Users\SUMON\Desktop\data\window_approach_updated\ipcp\accuracy\drrip_acc.csv" TargetMode="Externa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2.xml"/><Relationship Id="rId2" Type="http://schemas.microsoft.com/office/2011/relationships/chartColorStyle" Target="colors68.xml"/><Relationship Id="rId1" Type="http://schemas.microsoft.com/office/2011/relationships/chartStyle" Target="style68.xml"/><Relationship Id="rId4" Type="http://schemas.openxmlformats.org/officeDocument/2006/relationships/oleObject" Target="file:///C:\Users\SUMON\Desktop\data\window_approach_updated\SPP_LRU_LLC_ineractions.csv" TargetMode="Externa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3.xml"/><Relationship Id="rId2" Type="http://schemas.microsoft.com/office/2011/relationships/chartColorStyle" Target="colors69.xml"/><Relationship Id="rId1" Type="http://schemas.microsoft.com/office/2011/relationships/chartStyle" Target="style69.xml"/><Relationship Id="rId4" Type="http://schemas.openxmlformats.org/officeDocument/2006/relationships/oleObject" Target="file:///C:\Users\SUMON\Desktop\data\window_approach_updated\spp\SPP_MOCKINGJAY_LLC_ineractions.csv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SUMON\Dropbox\PC\Desktop\Champsim%20data\Microarchitecture%20interactions\april%201\fixed_prefetcher\800_spp.xlsx" TargetMode="Externa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4.xml"/><Relationship Id="rId2" Type="http://schemas.microsoft.com/office/2011/relationships/chartColorStyle" Target="colors70.xml"/><Relationship Id="rId1" Type="http://schemas.microsoft.com/office/2011/relationships/chartStyle" Target="style70.xml"/><Relationship Id="rId4" Type="http://schemas.openxmlformats.org/officeDocument/2006/relationships/oleObject" Target="Book1" TargetMode="Externa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5.xml"/><Relationship Id="rId2" Type="http://schemas.microsoft.com/office/2011/relationships/chartColorStyle" Target="colors71.xml"/><Relationship Id="rId1" Type="http://schemas.microsoft.com/office/2011/relationships/chartStyle" Target="style71.xml"/><Relationship Id="rId4" Type="http://schemas.openxmlformats.org/officeDocument/2006/relationships/oleObject" Target="Book1" TargetMode="Externa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6.xml"/><Relationship Id="rId2" Type="http://schemas.microsoft.com/office/2011/relationships/chartColorStyle" Target="colors72.xml"/><Relationship Id="rId1" Type="http://schemas.microsoft.com/office/2011/relationships/chartStyle" Target="style72.xml"/><Relationship Id="rId4" Type="http://schemas.openxmlformats.org/officeDocument/2006/relationships/oleObject" Target="Book1" TargetMode="Externa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7.xml"/><Relationship Id="rId2" Type="http://schemas.microsoft.com/office/2011/relationships/chartColorStyle" Target="colors73.xml"/><Relationship Id="rId1" Type="http://schemas.microsoft.com/office/2011/relationships/chartStyle" Target="style73.xml"/><Relationship Id="rId4" Type="http://schemas.openxmlformats.org/officeDocument/2006/relationships/oleObject" Target="Book1" TargetMode="Externa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8.xml"/><Relationship Id="rId2" Type="http://schemas.microsoft.com/office/2011/relationships/chartColorStyle" Target="colors74.xml"/><Relationship Id="rId1" Type="http://schemas.microsoft.com/office/2011/relationships/chartStyle" Target="style74.xml"/><Relationship Id="rId4" Type="http://schemas.openxmlformats.org/officeDocument/2006/relationships/oleObject" Target="file:///C:\Users\SUMON\Desktop\data\interactions_window\IPCP_LRU_L1D_ineractions.csv" TargetMode="Externa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9.xml"/><Relationship Id="rId2" Type="http://schemas.microsoft.com/office/2011/relationships/chartColorStyle" Target="colors75.xml"/><Relationship Id="rId1" Type="http://schemas.microsoft.com/office/2011/relationships/chartStyle" Target="style75.xml"/><Relationship Id="rId4" Type="http://schemas.openxmlformats.org/officeDocument/2006/relationships/oleObject" Target="file:///C:\Users\SUMON\Desktop\data\interactions_window\IPCP_LRU_L2C_ineractions.csv" TargetMode="Externa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0.xml"/><Relationship Id="rId2" Type="http://schemas.microsoft.com/office/2011/relationships/chartColorStyle" Target="colors76.xml"/><Relationship Id="rId1" Type="http://schemas.microsoft.com/office/2011/relationships/chartStyle" Target="style76.xml"/><Relationship Id="rId4" Type="http://schemas.openxmlformats.org/officeDocument/2006/relationships/oleObject" Target="file:///C:\Users\SUMON\Desktop\data\interactions_window\IPCP_LRU_LLC_ineractions.csv" TargetMode="Externa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1.xml"/><Relationship Id="rId2" Type="http://schemas.microsoft.com/office/2011/relationships/chartColorStyle" Target="colors77.xml"/><Relationship Id="rId1" Type="http://schemas.microsoft.com/office/2011/relationships/chartStyle" Target="style77.xml"/><Relationship Id="rId4" Type="http://schemas.openxmlformats.org/officeDocument/2006/relationships/oleObject" Target="file:///C:\Users\SUMON\Desktop\data\interactions_window\IPCP_HAWKEYE_LLC_ineractions.csv" TargetMode="Externa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2.xml"/><Relationship Id="rId2" Type="http://schemas.microsoft.com/office/2011/relationships/chartColorStyle" Target="colors78.xml"/><Relationship Id="rId1" Type="http://schemas.microsoft.com/office/2011/relationships/chartStyle" Target="style78.xml"/><Relationship Id="rId4" Type="http://schemas.openxmlformats.org/officeDocument/2006/relationships/oleObject" Target="file:///C:\Users\SUMON\Desktop\data\interactions_window\SPP_LRU_L2C_ineractions.csv" TargetMode="Externa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3.xml"/><Relationship Id="rId2" Type="http://schemas.microsoft.com/office/2011/relationships/chartColorStyle" Target="colors79.xml"/><Relationship Id="rId1" Type="http://schemas.microsoft.com/office/2011/relationships/chartStyle" Target="style79.xml"/><Relationship Id="rId4" Type="http://schemas.openxmlformats.org/officeDocument/2006/relationships/oleObject" Target="file:///C:\Users\SUMON\Desktop\data\interactions_window\SPP_LRU_LLC_ineractions.csv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SUMON\Dropbox\PC\Desktop\Champsim%20data\Microarchitecture%20interactions\april%201\fixed_prefetcher\800_ipStrideNl.xlsx" TargetMode="Externa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4.xml"/><Relationship Id="rId2" Type="http://schemas.microsoft.com/office/2011/relationships/chartColorStyle" Target="colors80.xml"/><Relationship Id="rId1" Type="http://schemas.microsoft.com/office/2011/relationships/chartStyle" Target="style80.xml"/><Relationship Id="rId4" Type="http://schemas.openxmlformats.org/officeDocument/2006/relationships/oleObject" Target="file:///C:\Users\SUMON\Desktop\data\interactions_window\SPP_HAWKEYE_LLC_ineractions.csv" TargetMode="Externa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5.xml"/><Relationship Id="rId2" Type="http://schemas.microsoft.com/office/2011/relationships/chartColorStyle" Target="colors81.xml"/><Relationship Id="rId1" Type="http://schemas.microsoft.com/office/2011/relationships/chartStyle" Target="style81.xml"/><Relationship Id="rId4" Type="http://schemas.openxmlformats.org/officeDocument/2006/relationships/oleObject" Target="file:///C:\Users\SUMON\Desktop\data\interactions\IPCP_HAWKEYE_L1D_ineractions.csv" TargetMode="Externa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6.xml"/><Relationship Id="rId2" Type="http://schemas.microsoft.com/office/2011/relationships/chartColorStyle" Target="colors82.xml"/><Relationship Id="rId1" Type="http://schemas.microsoft.com/office/2011/relationships/chartStyle" Target="style82.xml"/><Relationship Id="rId4" Type="http://schemas.openxmlformats.org/officeDocument/2006/relationships/oleObject" Target="file:///C:\Users\SUMON\Desktop\data\interactions\IPCP_HAWKEYE_L2C_ineractions.csv" TargetMode="Externa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7.xml"/><Relationship Id="rId2" Type="http://schemas.microsoft.com/office/2011/relationships/chartColorStyle" Target="colors83.xml"/><Relationship Id="rId1" Type="http://schemas.microsoft.com/office/2011/relationships/chartStyle" Target="style83.xml"/><Relationship Id="rId4" Type="http://schemas.openxmlformats.org/officeDocument/2006/relationships/oleObject" Target="file:///C:\Users\SUMON\Desktop\data\interactions\IPCP_LRU_LLC_ineractions.csv" TargetMode="Externa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8.xml"/><Relationship Id="rId2" Type="http://schemas.microsoft.com/office/2011/relationships/chartColorStyle" Target="colors84.xml"/><Relationship Id="rId1" Type="http://schemas.microsoft.com/office/2011/relationships/chartStyle" Target="style84.xml"/><Relationship Id="rId4" Type="http://schemas.openxmlformats.org/officeDocument/2006/relationships/oleObject" Target="file:///C:\Users\SUMON\Desktop\data\interactions\IPCP_HAWKEYE_LLC_ineractions.csv" TargetMode="Externa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9.xml"/><Relationship Id="rId2" Type="http://schemas.microsoft.com/office/2011/relationships/chartColorStyle" Target="colors85.xml"/><Relationship Id="rId1" Type="http://schemas.microsoft.com/office/2011/relationships/chartStyle" Target="style85.xml"/><Relationship Id="rId4" Type="http://schemas.openxmlformats.org/officeDocument/2006/relationships/oleObject" Target="file:///C:\Users\SUMON\Desktop\data\interactions\IPCP_SHIP++_LLC_ineractions.csv" TargetMode="Externa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0.xml"/><Relationship Id="rId2" Type="http://schemas.microsoft.com/office/2011/relationships/chartColorStyle" Target="colors86.xml"/><Relationship Id="rId1" Type="http://schemas.microsoft.com/office/2011/relationships/chartStyle" Target="style86.xml"/><Relationship Id="rId4" Type="http://schemas.openxmlformats.org/officeDocument/2006/relationships/oleObject" Target="file:///C:\Users\SUMON\Desktop\data\interactions\SPP_HAWKEYE_L2C_ineractions.csv" TargetMode="Externa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1.xml"/><Relationship Id="rId2" Type="http://schemas.microsoft.com/office/2011/relationships/chartColorStyle" Target="colors87.xml"/><Relationship Id="rId1" Type="http://schemas.microsoft.com/office/2011/relationships/chartStyle" Target="style87.xml"/><Relationship Id="rId4" Type="http://schemas.openxmlformats.org/officeDocument/2006/relationships/oleObject" Target="file:///C:\Users\SUMON\Desktop\data\interactions\SPP_LRU_LLC_ineractions.csv" TargetMode="Externa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2.xml"/><Relationship Id="rId2" Type="http://schemas.microsoft.com/office/2011/relationships/chartColorStyle" Target="colors88.xml"/><Relationship Id="rId1" Type="http://schemas.microsoft.com/office/2011/relationships/chartStyle" Target="style88.xml"/><Relationship Id="rId4" Type="http://schemas.openxmlformats.org/officeDocument/2006/relationships/oleObject" Target="file:///C:\Users\SUMON\Desktop\data\interactions\SPP_HAWKEYE_LLC_ineractions.csv" TargetMode="Externa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3.xml"/><Relationship Id="rId2" Type="http://schemas.microsoft.com/office/2011/relationships/chartColorStyle" Target="colors89.xml"/><Relationship Id="rId1" Type="http://schemas.microsoft.com/office/2011/relationships/chartStyle" Target="style89.xml"/><Relationship Id="rId4" Type="http://schemas.openxmlformats.org/officeDocument/2006/relationships/oleObject" Target="file:///C:\Users\SUMON\Desktop\data\interactions\SPP_SHIP++_LLC_ineractions.csv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SUMON\Dropbox\PC\Desktop\Champsim%20data\Microarchitecture%20interactions\micro_interactions.xlsx" TargetMode="Externa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4.xml"/><Relationship Id="rId2" Type="http://schemas.microsoft.com/office/2011/relationships/chartColorStyle" Target="colors90.xml"/><Relationship Id="rId1" Type="http://schemas.microsoft.com/office/2011/relationships/chartStyle" Target="style90.xml"/><Relationship Id="rId4" Type="http://schemas.openxmlformats.org/officeDocument/2006/relationships/oleObject" Target="file:///C:\Users\SUMON\Desktop\IPCP_L1D.csv" TargetMode="External"/></Relationships>
</file>

<file path=ppt/charts/_rels/chart9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5.xml"/><Relationship Id="rId2" Type="http://schemas.microsoft.com/office/2011/relationships/chartColorStyle" Target="colors91.xml"/><Relationship Id="rId1" Type="http://schemas.microsoft.com/office/2011/relationships/chartStyle" Target="style91.xml"/><Relationship Id="rId4" Type="http://schemas.openxmlformats.org/officeDocument/2006/relationships/oleObject" Target="file:///C:\Users\SUMON\Desktop\L1D_negative.csv" TargetMode="External"/></Relationships>
</file>

<file path=ppt/charts/_rels/chart9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6.xml"/><Relationship Id="rId2" Type="http://schemas.microsoft.com/office/2011/relationships/chartColorStyle" Target="colors92.xml"/><Relationship Id="rId1" Type="http://schemas.microsoft.com/office/2011/relationships/chartStyle" Target="style92.xml"/><Relationship Id="rId4" Type="http://schemas.openxmlformats.org/officeDocument/2006/relationships/oleObject" Target="file:///C:\Users\SUMON\Desktop\IPCP_L2C.csv" TargetMode="External"/></Relationships>
</file>

<file path=ppt/charts/_rels/chart9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7.xml"/><Relationship Id="rId2" Type="http://schemas.microsoft.com/office/2011/relationships/chartColorStyle" Target="colors93.xml"/><Relationship Id="rId1" Type="http://schemas.microsoft.com/office/2011/relationships/chartStyle" Target="style93.xml"/><Relationship Id="rId4" Type="http://schemas.openxmlformats.org/officeDocument/2006/relationships/oleObject" Target="file:///C:\Users\SUMON\Desktop\L2C_negative.csv" TargetMode="External"/></Relationships>
</file>

<file path=ppt/charts/_rels/chart9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8.xml"/><Relationship Id="rId2" Type="http://schemas.microsoft.com/office/2011/relationships/chartColorStyle" Target="colors94.xml"/><Relationship Id="rId1" Type="http://schemas.microsoft.com/office/2011/relationships/chartStyle" Target="style94.xml"/><Relationship Id="rId4" Type="http://schemas.openxmlformats.org/officeDocument/2006/relationships/oleObject" Target="file:///C:\Users\SUMON\Desktop\IPCP_LLC.csv" TargetMode="External"/></Relationships>
</file>

<file path=ppt/charts/_rels/chart9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9.xml"/><Relationship Id="rId2" Type="http://schemas.microsoft.com/office/2011/relationships/chartColorStyle" Target="colors95.xml"/><Relationship Id="rId1" Type="http://schemas.microsoft.com/office/2011/relationships/chartStyle" Target="style95.xml"/><Relationship Id="rId4" Type="http://schemas.openxmlformats.org/officeDocument/2006/relationships/oleObject" Target="file:///C:\Users\SUMON\Desktop\LLC_negative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41651033707878E-2"/>
          <c:y val="5.9692203486971067E-2"/>
          <c:w val="0.91553140127385746"/>
          <c:h val="0.4329188317044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Sheet1!$B$2:$B$47</c:f>
              <c:numCache>
                <c:formatCode>General</c:formatCode>
                <c:ptCount val="46"/>
                <c:pt idx="0">
                  <c:v>1.000939083074982</c:v>
                </c:pt>
                <c:pt idx="1">
                  <c:v>1.002806295896959</c:v>
                </c:pt>
                <c:pt idx="2">
                  <c:v>1.027748576779725</c:v>
                </c:pt>
                <c:pt idx="3">
                  <c:v>1.020783612316734</c:v>
                </c:pt>
                <c:pt idx="4">
                  <c:v>1.0239858555364469</c:v>
                </c:pt>
                <c:pt idx="5">
                  <c:v>1.0235127921995451</c:v>
                </c:pt>
                <c:pt idx="6">
                  <c:v>1.024517870245353</c:v>
                </c:pt>
                <c:pt idx="7">
                  <c:v>1.0033646817351529</c:v>
                </c:pt>
                <c:pt idx="8">
                  <c:v>1.0771702505455401</c:v>
                </c:pt>
                <c:pt idx="9">
                  <c:v>1.154207099123346</c:v>
                </c:pt>
                <c:pt idx="10">
                  <c:v>1.6429837838196959</c:v>
                </c:pt>
                <c:pt idx="11">
                  <c:v>1.0411694814343759</c:v>
                </c:pt>
                <c:pt idx="12">
                  <c:v>1.287206881762516</c:v>
                </c:pt>
                <c:pt idx="13">
                  <c:v>1.1763218604981851</c:v>
                </c:pt>
                <c:pt idx="14">
                  <c:v>1.05543889958517</c:v>
                </c:pt>
                <c:pt idx="15">
                  <c:v>1.172333296934247</c:v>
                </c:pt>
                <c:pt idx="16">
                  <c:v>1.1074657343943279</c:v>
                </c:pt>
                <c:pt idx="17">
                  <c:v>0.99999993750540384</c:v>
                </c:pt>
                <c:pt idx="18">
                  <c:v>0.99999962934383724</c:v>
                </c:pt>
                <c:pt idx="19">
                  <c:v>1.0000004395145929</c:v>
                </c:pt>
                <c:pt idx="20">
                  <c:v>1.055303579604004</c:v>
                </c:pt>
                <c:pt idx="21">
                  <c:v>1.060589528263344</c:v>
                </c:pt>
                <c:pt idx="22">
                  <c:v>1.0327986163841441</c:v>
                </c:pt>
                <c:pt idx="23">
                  <c:v>1.0613916843099851</c:v>
                </c:pt>
                <c:pt idx="24">
                  <c:v>1.003794445074758</c:v>
                </c:pt>
                <c:pt idx="25">
                  <c:v>1.0048885475617579</c:v>
                </c:pt>
                <c:pt idx="26">
                  <c:v>1.175881429498344</c:v>
                </c:pt>
                <c:pt idx="27">
                  <c:v>1.055640379792236</c:v>
                </c:pt>
                <c:pt idx="28">
                  <c:v>1.0510917980080561</c:v>
                </c:pt>
                <c:pt idx="29">
                  <c:v>1.0177653209070039</c:v>
                </c:pt>
                <c:pt idx="30">
                  <c:v>1.017681658735861</c:v>
                </c:pt>
                <c:pt idx="31">
                  <c:v>1.0076042136736749</c:v>
                </c:pt>
                <c:pt idx="32">
                  <c:v>0.99999970703106578</c:v>
                </c:pt>
                <c:pt idx="33">
                  <c:v>1.1903392990559649</c:v>
                </c:pt>
                <c:pt idx="34">
                  <c:v>1.0004989839712159</c:v>
                </c:pt>
                <c:pt idx="35">
                  <c:v>1.0494213744262719</c:v>
                </c:pt>
                <c:pt idx="36">
                  <c:v>1.0004892310346289</c:v>
                </c:pt>
                <c:pt idx="37">
                  <c:v>1.0110427751898241</c:v>
                </c:pt>
                <c:pt idx="38">
                  <c:v>1.068275674102394</c:v>
                </c:pt>
                <c:pt idx="39">
                  <c:v>1.039420441802289</c:v>
                </c:pt>
                <c:pt idx="40">
                  <c:v>1.000146335286503</c:v>
                </c:pt>
                <c:pt idx="41">
                  <c:v>1.0201164995581371</c:v>
                </c:pt>
                <c:pt idx="42">
                  <c:v>1.021616452646527</c:v>
                </c:pt>
                <c:pt idx="43">
                  <c:v>1.056948085407649</c:v>
                </c:pt>
                <c:pt idx="44">
                  <c:v>1.009834920344961</c:v>
                </c:pt>
                <c:pt idx="45">
                  <c:v>1.0589703030078259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1E-4D51-9872-2499332AB6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Bingo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Sheet1!$C$2:$C$47</c:f>
              <c:numCache>
                <c:formatCode>General</c:formatCode>
                <c:ptCount val="46"/>
                <c:pt idx="0">
                  <c:v>1.005535082732228</c:v>
                </c:pt>
                <c:pt idx="1">
                  <c:v>1.0042917143035239</c:v>
                </c:pt>
                <c:pt idx="2">
                  <c:v>1.039995294474342</c:v>
                </c:pt>
                <c:pt idx="3">
                  <c:v>1.015384215353579</c:v>
                </c:pt>
                <c:pt idx="4">
                  <c:v>1.222579647498373</c:v>
                </c:pt>
                <c:pt idx="5">
                  <c:v>1.221646299993651</c:v>
                </c:pt>
                <c:pt idx="6">
                  <c:v>1.045534242042238</c:v>
                </c:pt>
                <c:pt idx="7">
                  <c:v>1.003403413825064</c:v>
                </c:pt>
                <c:pt idx="8">
                  <c:v>1.0884839078710371</c:v>
                </c:pt>
                <c:pt idx="9">
                  <c:v>1.007830140951615</c:v>
                </c:pt>
                <c:pt idx="10">
                  <c:v>1.4407472505339549</c:v>
                </c:pt>
                <c:pt idx="11">
                  <c:v>1.0517013194842459</c:v>
                </c:pt>
                <c:pt idx="12">
                  <c:v>1.275895679335695</c:v>
                </c:pt>
                <c:pt idx="13">
                  <c:v>1.181069346076665</c:v>
                </c:pt>
                <c:pt idx="14">
                  <c:v>1.071757239642414</c:v>
                </c:pt>
                <c:pt idx="15">
                  <c:v>1.2081598231168129</c:v>
                </c:pt>
                <c:pt idx="16">
                  <c:v>1.0391127450744431</c:v>
                </c:pt>
                <c:pt idx="17">
                  <c:v>1.016740221423694</c:v>
                </c:pt>
                <c:pt idx="18">
                  <c:v>1.0150205429666661</c:v>
                </c:pt>
                <c:pt idx="19">
                  <c:v>1.016632292223689</c:v>
                </c:pt>
                <c:pt idx="20">
                  <c:v>1.022508028375775</c:v>
                </c:pt>
                <c:pt idx="21">
                  <c:v>1.019935863019606</c:v>
                </c:pt>
                <c:pt idx="22">
                  <c:v>1.022604477181948</c:v>
                </c:pt>
                <c:pt idx="23">
                  <c:v>1.01972860334024</c:v>
                </c:pt>
                <c:pt idx="24">
                  <c:v>1.0082795835413261</c:v>
                </c:pt>
                <c:pt idx="25">
                  <c:v>1.0085497969212069</c:v>
                </c:pt>
                <c:pt idx="26">
                  <c:v>1.158414752342571</c:v>
                </c:pt>
                <c:pt idx="27">
                  <c:v>1.014840691014977</c:v>
                </c:pt>
                <c:pt idx="28">
                  <c:v>1.095394927003102</c:v>
                </c:pt>
                <c:pt idx="29">
                  <c:v>1.0022749386448659</c:v>
                </c:pt>
                <c:pt idx="30">
                  <c:v>1.0164313450701421</c:v>
                </c:pt>
                <c:pt idx="31">
                  <c:v>1.012456254274573</c:v>
                </c:pt>
                <c:pt idx="32">
                  <c:v>1.000000588208406</c:v>
                </c:pt>
                <c:pt idx="33">
                  <c:v>1.127985044460438</c:v>
                </c:pt>
                <c:pt idx="34">
                  <c:v>1.000301310382071</c:v>
                </c:pt>
                <c:pt idx="35">
                  <c:v>1.0678695626649011</c:v>
                </c:pt>
                <c:pt idx="36">
                  <c:v>1.0003262577105849</c:v>
                </c:pt>
                <c:pt idx="37">
                  <c:v>1.0126295341067559</c:v>
                </c:pt>
                <c:pt idx="38">
                  <c:v>1.070975126074883</c:v>
                </c:pt>
                <c:pt idx="39">
                  <c:v>1.043053531546408</c:v>
                </c:pt>
                <c:pt idx="40">
                  <c:v>1.0000293867777279</c:v>
                </c:pt>
                <c:pt idx="41">
                  <c:v>1.025634666112188</c:v>
                </c:pt>
                <c:pt idx="42">
                  <c:v>1.06053823050576</c:v>
                </c:pt>
                <c:pt idx="43">
                  <c:v>1.061942457527085</c:v>
                </c:pt>
                <c:pt idx="44">
                  <c:v>1.0119918900064191</c:v>
                </c:pt>
                <c:pt idx="45">
                  <c:v>1.06011545564728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1E-4D51-9872-2499332AB6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SPP</c:v>
                </c:pt>
              </c:strCache>
            </c:strRef>
          </c:tx>
          <c:spPr>
            <a:solidFill>
              <a:srgbClr val="1F497D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Sheet1!$D$2:$D$47</c:f>
              <c:numCache>
                <c:formatCode>General</c:formatCode>
                <c:ptCount val="46"/>
                <c:pt idx="0">
                  <c:v>1.000156671562825</c:v>
                </c:pt>
                <c:pt idx="1">
                  <c:v>1.003259060646756</c:v>
                </c:pt>
                <c:pt idx="2">
                  <c:v>1.011874599797234</c:v>
                </c:pt>
                <c:pt idx="3">
                  <c:v>1.0076165618888111</c:v>
                </c:pt>
                <c:pt idx="4">
                  <c:v>1.000000188192115</c:v>
                </c:pt>
                <c:pt idx="5">
                  <c:v>1.000000557612331</c:v>
                </c:pt>
                <c:pt idx="6">
                  <c:v>1.012617844149492</c:v>
                </c:pt>
                <c:pt idx="7">
                  <c:v>1.003607237676692</c:v>
                </c:pt>
                <c:pt idx="8">
                  <c:v>1.0192751132114579</c:v>
                </c:pt>
                <c:pt idx="9">
                  <c:v>1.0020698918254769</c:v>
                </c:pt>
                <c:pt idx="10">
                  <c:v>1.2091169216962601</c:v>
                </c:pt>
                <c:pt idx="11">
                  <c:v>1.027519965853839</c:v>
                </c:pt>
                <c:pt idx="12">
                  <c:v>1.1251425258780119</c:v>
                </c:pt>
                <c:pt idx="13">
                  <c:v>1.081391770904149</c:v>
                </c:pt>
                <c:pt idx="14">
                  <c:v>1.017045558919742</c:v>
                </c:pt>
                <c:pt idx="15">
                  <c:v>1.069971593826909</c:v>
                </c:pt>
                <c:pt idx="16">
                  <c:v>1.023865133795975</c:v>
                </c:pt>
                <c:pt idx="17">
                  <c:v>1.017168272605141</c:v>
                </c:pt>
                <c:pt idx="18">
                  <c:v>0.99999960504407615</c:v>
                </c:pt>
                <c:pt idx="19">
                  <c:v>1.0000004446409181</c:v>
                </c:pt>
                <c:pt idx="20">
                  <c:v>1.011840026531533</c:v>
                </c:pt>
                <c:pt idx="21">
                  <c:v>1.011297743656046</c:v>
                </c:pt>
                <c:pt idx="22">
                  <c:v>1.0133029010907739</c:v>
                </c:pt>
                <c:pt idx="23">
                  <c:v>1.0115413717579791</c:v>
                </c:pt>
                <c:pt idx="24">
                  <c:v>1.001694239705053</c:v>
                </c:pt>
                <c:pt idx="25">
                  <c:v>1.0015568271801529</c:v>
                </c:pt>
                <c:pt idx="26">
                  <c:v>1.0612476841180489</c:v>
                </c:pt>
                <c:pt idx="27">
                  <c:v>1.0122398788155631</c:v>
                </c:pt>
                <c:pt idx="28">
                  <c:v>1.031489149477866</c:v>
                </c:pt>
                <c:pt idx="29">
                  <c:v>1.000114731096496</c:v>
                </c:pt>
                <c:pt idx="30">
                  <c:v>1.001198050823809</c:v>
                </c:pt>
                <c:pt idx="31">
                  <c:v>1.0037698506801149</c:v>
                </c:pt>
                <c:pt idx="32">
                  <c:v>0.99999900565240862</c:v>
                </c:pt>
                <c:pt idx="33">
                  <c:v>1.0615342481779311</c:v>
                </c:pt>
                <c:pt idx="34">
                  <c:v>1.0012835198711461</c:v>
                </c:pt>
                <c:pt idx="35">
                  <c:v>1.036798572269535</c:v>
                </c:pt>
                <c:pt idx="36">
                  <c:v>1.0010421282441431</c:v>
                </c:pt>
                <c:pt idx="37">
                  <c:v>1.0118024065911939</c:v>
                </c:pt>
                <c:pt idx="38">
                  <c:v>1.05269532742803</c:v>
                </c:pt>
                <c:pt idx="39">
                  <c:v>1.0438127851359269</c:v>
                </c:pt>
                <c:pt idx="40">
                  <c:v>1.000137814278222</c:v>
                </c:pt>
                <c:pt idx="41">
                  <c:v>1.0156136125584809</c:v>
                </c:pt>
                <c:pt idx="42">
                  <c:v>1.000000881447177</c:v>
                </c:pt>
                <c:pt idx="43">
                  <c:v>1.062874963163531</c:v>
                </c:pt>
                <c:pt idx="44">
                  <c:v>1.00039494486252</c:v>
                </c:pt>
                <c:pt idx="45">
                  <c:v>1.0233397978084831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1E-4D51-9872-2499332AB60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IP-STRIDE &amp; NL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Sheet1!$E$2:$E$47</c:f>
              <c:numCache>
                <c:formatCode>General</c:formatCode>
                <c:ptCount val="46"/>
                <c:pt idx="0">
                  <c:v>1.000465253522175</c:v>
                </c:pt>
                <c:pt idx="1">
                  <c:v>1.002175500656056</c:v>
                </c:pt>
                <c:pt idx="2">
                  <c:v>1.016189064015542</c:v>
                </c:pt>
                <c:pt idx="3">
                  <c:v>1.010643366913299</c:v>
                </c:pt>
                <c:pt idx="4">
                  <c:v>0.99999990933586824</c:v>
                </c:pt>
                <c:pt idx="5">
                  <c:v>1.000000513790664</c:v>
                </c:pt>
                <c:pt idx="6">
                  <c:v>1.0212030380119459</c:v>
                </c:pt>
                <c:pt idx="7">
                  <c:v>1.0012902081544861</c:v>
                </c:pt>
                <c:pt idx="8">
                  <c:v>1.057611853485801</c:v>
                </c:pt>
                <c:pt idx="9">
                  <c:v>1.1626486187564919</c:v>
                </c:pt>
                <c:pt idx="10">
                  <c:v>1.803799579715085</c:v>
                </c:pt>
                <c:pt idx="11">
                  <c:v>1.040997633740103</c:v>
                </c:pt>
                <c:pt idx="12">
                  <c:v>1.3898386400794169</c:v>
                </c:pt>
                <c:pt idx="13">
                  <c:v>1.3273120383024799</c:v>
                </c:pt>
                <c:pt idx="14">
                  <c:v>1.0401142948048809</c:v>
                </c:pt>
                <c:pt idx="15">
                  <c:v>1.1289100883997889</c:v>
                </c:pt>
                <c:pt idx="16">
                  <c:v>1.064386487888612</c:v>
                </c:pt>
                <c:pt idx="17">
                  <c:v>1.0126372945027891</c:v>
                </c:pt>
                <c:pt idx="18">
                  <c:v>0.99999949142357869</c:v>
                </c:pt>
                <c:pt idx="19">
                  <c:v>1.000918188456033</c:v>
                </c:pt>
                <c:pt idx="20">
                  <c:v>1.0287082533756811</c:v>
                </c:pt>
                <c:pt idx="21">
                  <c:v>1.0298921597940709</c:v>
                </c:pt>
                <c:pt idx="22">
                  <c:v>1.0255864608034639</c:v>
                </c:pt>
                <c:pt idx="23">
                  <c:v>1.0300974024909171</c:v>
                </c:pt>
                <c:pt idx="24">
                  <c:v>1.004970485467974</c:v>
                </c:pt>
                <c:pt idx="25">
                  <c:v>1.0054673966305581</c:v>
                </c:pt>
                <c:pt idx="26">
                  <c:v>1.13841494942808</c:v>
                </c:pt>
                <c:pt idx="27">
                  <c:v>1.0468929216169249</c:v>
                </c:pt>
                <c:pt idx="28">
                  <c:v>1.069694030110522</c:v>
                </c:pt>
                <c:pt idx="29">
                  <c:v>1.097773820426746</c:v>
                </c:pt>
                <c:pt idx="30">
                  <c:v>1.0465922039655911</c:v>
                </c:pt>
                <c:pt idx="31">
                  <c:v>1.002447888714312</c:v>
                </c:pt>
                <c:pt idx="32">
                  <c:v>0.99999927677924305</c:v>
                </c:pt>
                <c:pt idx="33">
                  <c:v>1.2859908035472021</c:v>
                </c:pt>
                <c:pt idx="34">
                  <c:v>1.0012916432359931</c:v>
                </c:pt>
                <c:pt idx="35">
                  <c:v>1.0640496645736941</c:v>
                </c:pt>
                <c:pt idx="36">
                  <c:v>1.001475686150272</c:v>
                </c:pt>
                <c:pt idx="37">
                  <c:v>1.010317642919256</c:v>
                </c:pt>
                <c:pt idx="38">
                  <c:v>1.0482570370409909</c:v>
                </c:pt>
                <c:pt idx="39">
                  <c:v>1.0309193362279909</c:v>
                </c:pt>
                <c:pt idx="40">
                  <c:v>1.0001273860597391</c:v>
                </c:pt>
                <c:pt idx="41">
                  <c:v>1.0210271031460141</c:v>
                </c:pt>
                <c:pt idx="42">
                  <c:v>1.0012964587632489</c:v>
                </c:pt>
                <c:pt idx="43">
                  <c:v>1.0372006563662539</c:v>
                </c:pt>
                <c:pt idx="44">
                  <c:v>1.0095674178698799</c:v>
                </c:pt>
                <c:pt idx="45">
                  <c:v>1.0622339200900359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1E-4D51-9872-2499332AB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  <c:extLst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dirty="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/>
                  <a:t>Speedup </a:t>
                </a:r>
              </a:p>
            </c:rich>
          </c:tx>
          <c:layout>
            <c:manualLayout>
              <c:xMode val="edge"/>
              <c:yMode val="edge"/>
              <c:x val="3.1943065137499029E-3"/>
              <c:y val="0.164609094147644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78308385751877607"/>
          <c:y val="6.9019060090208056E-2"/>
          <c:w val="0.17647395997816145"/>
          <c:h val="0.31166884911974402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66010608633918"/>
          <c:y val="5.9692203486971067E-2"/>
          <c:w val="0.87937211095321743"/>
          <c:h val="0.393400850168200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'800_lru_llc'!$AE$2</c:f>
              <c:strCache>
                <c:ptCount val="1"/>
                <c:pt idx="0">
                  <c:v>IPCP(no neg)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'800_lru_llc'!$A$3:$A$48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'800_lru_llc'!$AE$3:$AE$48</c:f>
              <c:numCache>
                <c:formatCode>General</c:formatCode>
                <c:ptCount val="46"/>
                <c:pt idx="0">
                  <c:v>1.0159143258036714</c:v>
                </c:pt>
                <c:pt idx="1">
                  <c:v>1.628400317129725</c:v>
                </c:pt>
                <c:pt idx="2">
                  <c:v>3.0486104224357411</c:v>
                </c:pt>
                <c:pt idx="3">
                  <c:v>1.3826235921833372</c:v>
                </c:pt>
                <c:pt idx="4">
                  <c:v>1.7582245141770665</c:v>
                </c:pt>
                <c:pt idx="5">
                  <c:v>1.7577898247194315</c:v>
                </c:pt>
                <c:pt idx="6">
                  <c:v>1.4968758338150427</c:v>
                </c:pt>
                <c:pt idx="7">
                  <c:v>1.1245576473904564</c:v>
                </c:pt>
                <c:pt idx="8">
                  <c:v>1.1185328725013171</c:v>
                </c:pt>
                <c:pt idx="9">
                  <c:v>1.1918716300816103</c:v>
                </c:pt>
                <c:pt idx="10">
                  <c:v>0.99000857757727256</c:v>
                </c:pt>
                <c:pt idx="11">
                  <c:v>1.0405729270035584</c:v>
                </c:pt>
                <c:pt idx="12">
                  <c:v>1.2893665834879666</c:v>
                </c:pt>
                <c:pt idx="13">
                  <c:v>1.324273201364647</c:v>
                </c:pt>
                <c:pt idx="14">
                  <c:v>1.0864655245985699</c:v>
                </c:pt>
                <c:pt idx="15">
                  <c:v>1.1928925861494832</c:v>
                </c:pt>
                <c:pt idx="16">
                  <c:v>0.97811836581540379</c:v>
                </c:pt>
                <c:pt idx="17">
                  <c:v>1.1304959963077676</c:v>
                </c:pt>
                <c:pt idx="18">
                  <c:v>1.0505483101653827</c:v>
                </c:pt>
                <c:pt idx="19">
                  <c:v>1.0594575154854879</c:v>
                </c:pt>
                <c:pt idx="20">
                  <c:v>1.0830567681306016</c:v>
                </c:pt>
                <c:pt idx="21">
                  <c:v>1.0724399356143672</c:v>
                </c:pt>
                <c:pt idx="22">
                  <c:v>1.0989061976534327</c:v>
                </c:pt>
                <c:pt idx="23">
                  <c:v>1.0753775555691001</c:v>
                </c:pt>
                <c:pt idx="24">
                  <c:v>1.0046856461643914</c:v>
                </c:pt>
                <c:pt idx="25">
                  <c:v>1.0019601756307837</c:v>
                </c:pt>
                <c:pt idx="26">
                  <c:v>1.4525342506344816</c:v>
                </c:pt>
                <c:pt idx="27">
                  <c:v>1.1610396755905779</c:v>
                </c:pt>
                <c:pt idx="28">
                  <c:v>1.0432344652291012</c:v>
                </c:pt>
                <c:pt idx="29">
                  <c:v>1.2577422817799366</c:v>
                </c:pt>
                <c:pt idx="30">
                  <c:v>1.7099545744808369</c:v>
                </c:pt>
                <c:pt idx="31">
                  <c:v>1.0675863872051286</c:v>
                </c:pt>
                <c:pt idx="32">
                  <c:v>1.0027694810889383</c:v>
                </c:pt>
                <c:pt idx="33">
                  <c:v>1.284088999960441</c:v>
                </c:pt>
                <c:pt idx="34">
                  <c:v>1.7146208523270801</c:v>
                </c:pt>
                <c:pt idx="35">
                  <c:v>1.6914431550622513</c:v>
                </c:pt>
                <c:pt idx="36">
                  <c:v>1.7156102529093127</c:v>
                </c:pt>
                <c:pt idx="37">
                  <c:v>1.1024364054094336</c:v>
                </c:pt>
                <c:pt idx="38">
                  <c:v>1.6999171879430681</c:v>
                </c:pt>
                <c:pt idx="39">
                  <c:v>1.4948076576059697</c:v>
                </c:pt>
                <c:pt idx="40">
                  <c:v>1.0326151107565649</c:v>
                </c:pt>
                <c:pt idx="41">
                  <c:v>1.1719202866957743</c:v>
                </c:pt>
                <c:pt idx="42">
                  <c:v>1.4169865216057953</c:v>
                </c:pt>
                <c:pt idx="43">
                  <c:v>1.678358809269592</c:v>
                </c:pt>
                <c:pt idx="44">
                  <c:v>0.99924005256427206</c:v>
                </c:pt>
                <c:pt idx="45">
                  <c:v>1.2648708930864683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F6-4219-A9AF-2AE01A34A83B}"/>
            </c:ext>
          </c:extLst>
        </c:ser>
        <c:ser>
          <c:idx val="1"/>
          <c:order val="1"/>
          <c:tx>
            <c:strRef>
              <c:f>'800_lru_llc'!$AH$2</c:f>
              <c:strCache>
                <c:ptCount val="1"/>
                <c:pt idx="0">
                  <c:v>Ideal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'800_lru_llc'!$A$3:$A$48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'800_lru_llc'!$AH$3:$AH$48</c:f>
              <c:numCache>
                <c:formatCode>General</c:formatCode>
                <c:ptCount val="46"/>
                <c:pt idx="0">
                  <c:v>1.0817305631931649</c:v>
                </c:pt>
                <c:pt idx="1">
                  <c:v>1.6620379337574682</c:v>
                </c:pt>
                <c:pt idx="2">
                  <c:v>4.2426075035396948</c:v>
                </c:pt>
                <c:pt idx="3">
                  <c:v>1.4412175970743251</c:v>
                </c:pt>
                <c:pt idx="4">
                  <c:v>1.8331610416264335</c:v>
                </c:pt>
                <c:pt idx="5">
                  <c:v>1.8338080664222296</c:v>
                </c:pt>
                <c:pt idx="6">
                  <c:v>1.6508372047728979</c:v>
                </c:pt>
                <c:pt idx="7">
                  <c:v>1.1289017938526016</c:v>
                </c:pt>
                <c:pt idx="8">
                  <c:v>1.5164830841856805</c:v>
                </c:pt>
                <c:pt idx="9">
                  <c:v>3.6918859692652157</c:v>
                </c:pt>
                <c:pt idx="10">
                  <c:v>4.1054146652593317</c:v>
                </c:pt>
                <c:pt idx="11">
                  <c:v>2.6913851203713595</c:v>
                </c:pt>
                <c:pt idx="12">
                  <c:v>3.154769361600958</c:v>
                </c:pt>
                <c:pt idx="13">
                  <c:v>2.6915250365124304</c:v>
                </c:pt>
                <c:pt idx="14">
                  <c:v>1.3855443335241588</c:v>
                </c:pt>
                <c:pt idx="15">
                  <c:v>2.9338471641378359</c:v>
                </c:pt>
                <c:pt idx="16">
                  <c:v>1.3631823501465801</c:v>
                </c:pt>
                <c:pt idx="17">
                  <c:v>1.2798555110807379</c:v>
                </c:pt>
                <c:pt idx="18">
                  <c:v>1.1213829441697645</c:v>
                </c:pt>
                <c:pt idx="19">
                  <c:v>1.130003129178164</c:v>
                </c:pt>
                <c:pt idx="20">
                  <c:v>3.150259067357513</c:v>
                </c:pt>
                <c:pt idx="21">
                  <c:v>4.4039327246347586</c:v>
                </c:pt>
                <c:pt idx="22">
                  <c:v>2.1155487390072851</c:v>
                </c:pt>
                <c:pt idx="23">
                  <c:v>4.4244432673323679</c:v>
                </c:pt>
                <c:pt idx="24">
                  <c:v>1.2844121317345776</c:v>
                </c:pt>
                <c:pt idx="25">
                  <c:v>1.2507354920139953</c:v>
                </c:pt>
                <c:pt idx="26">
                  <c:v>2.1304109032792091</c:v>
                </c:pt>
                <c:pt idx="27">
                  <c:v>1.3306725509877033</c:v>
                </c:pt>
                <c:pt idx="28">
                  <c:v>1.8785007624128456</c:v>
                </c:pt>
                <c:pt idx="29">
                  <c:v>1.3274165351322356</c:v>
                </c:pt>
                <c:pt idx="30">
                  <c:v>1.8855187680578092</c:v>
                </c:pt>
                <c:pt idx="31">
                  <c:v>1.0787004546633716</c:v>
                </c:pt>
                <c:pt idx="32">
                  <c:v>1.0064507786044665</c:v>
                </c:pt>
                <c:pt idx="33">
                  <c:v>1.7676530532693315</c:v>
                </c:pt>
                <c:pt idx="34">
                  <c:v>1.7181850692739284</c:v>
                </c:pt>
                <c:pt idx="35">
                  <c:v>1.8238989090107629</c:v>
                </c:pt>
                <c:pt idx="36">
                  <c:v>1.7192080103005232</c:v>
                </c:pt>
                <c:pt idx="37">
                  <c:v>1.1602408179887076</c:v>
                </c:pt>
                <c:pt idx="38">
                  <c:v>2.2768952062430325</c:v>
                </c:pt>
                <c:pt idx="39">
                  <c:v>1.7925571599711803</c:v>
                </c:pt>
                <c:pt idx="40">
                  <c:v>1.0333566372304663</c:v>
                </c:pt>
                <c:pt idx="41">
                  <c:v>1.2258354352780418</c:v>
                </c:pt>
                <c:pt idx="42">
                  <c:v>1.4618038782692706</c:v>
                </c:pt>
                <c:pt idx="43">
                  <c:v>2.1707881890178591</c:v>
                </c:pt>
                <c:pt idx="44">
                  <c:v>1.1481152759788393</c:v>
                </c:pt>
                <c:pt idx="45">
                  <c:v>1.7837636796316514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F6-4219-A9AF-2AE01A34A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dirty="0"/>
                  <a:t>Benchmarks</a:t>
                </a:r>
              </a:p>
            </c:rich>
          </c:tx>
          <c:layout>
            <c:manualLayout>
              <c:xMode val="edge"/>
              <c:yMode val="edge"/>
              <c:x val="0.50059488420316955"/>
              <c:y val="0.90584703009007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/>
                  <a:t>Speedup wihtout negative interactions</a:t>
                </a:r>
              </a:p>
            </c:rich>
          </c:tx>
          <c:layout>
            <c:manualLayout>
              <c:xMode val="edge"/>
              <c:yMode val="edge"/>
              <c:x val="1.0167055489144278E-2"/>
              <c:y val="3.51132907394019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66856887561241973"/>
          <c:y val="7.5831817176185715E-2"/>
          <c:w val="0.28451578038326436"/>
          <c:h val="9.66231884841375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809052956363521E-2"/>
          <c:y val="5.9692203486971067E-2"/>
          <c:w val="0.90716406443640185"/>
          <c:h val="0.4329188317044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'6400'!$Z$2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70AD47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4.2008153341207208E-2"/>
                  <c:y val="-9.91606170190147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302836182540991E-2"/>
                      <c:h val="6.859270390570897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2C7-47AF-8F00-0CAF17610D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'6400'!$A$3:$A$48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'6400'!$Z$3:$Z$48</c:f>
              <c:numCache>
                <c:formatCode>General</c:formatCode>
                <c:ptCount val="46"/>
                <c:pt idx="0">
                  <c:v>1.0004624902766095</c:v>
                </c:pt>
                <c:pt idx="1">
                  <c:v>1.1060593408195909</c:v>
                </c:pt>
                <c:pt idx="2">
                  <c:v>2.6283426475756975</c:v>
                </c:pt>
                <c:pt idx="3">
                  <c:v>1.1117767917928001</c:v>
                </c:pt>
                <c:pt idx="4">
                  <c:v>0.51754572300432211</c:v>
                </c:pt>
                <c:pt idx="5">
                  <c:v>0.51853249743705243</c:v>
                </c:pt>
                <c:pt idx="6">
                  <c:v>0.95127552398871329</c:v>
                </c:pt>
                <c:pt idx="7">
                  <c:v>1.0852061044033998</c:v>
                </c:pt>
                <c:pt idx="8">
                  <c:v>1.1326054132741514</c:v>
                </c:pt>
                <c:pt idx="9">
                  <c:v>1.025594348589423</c:v>
                </c:pt>
                <c:pt idx="10">
                  <c:v>1.111066836250026</c:v>
                </c:pt>
                <c:pt idx="11">
                  <c:v>1.0789440914197299</c:v>
                </c:pt>
                <c:pt idx="12">
                  <c:v>0.99492663120598501</c:v>
                </c:pt>
                <c:pt idx="13">
                  <c:v>1.0093584749710738</c:v>
                </c:pt>
                <c:pt idx="14">
                  <c:v>1.0942691621300138</c:v>
                </c:pt>
                <c:pt idx="15">
                  <c:v>1.2456614378001565</c:v>
                </c:pt>
                <c:pt idx="16">
                  <c:v>1.0205132904965337</c:v>
                </c:pt>
                <c:pt idx="17">
                  <c:v>0.91880413334862887</c:v>
                </c:pt>
                <c:pt idx="18">
                  <c:v>0.9897618278504875</c:v>
                </c:pt>
                <c:pt idx="19">
                  <c:v>0.99036531539044126</c:v>
                </c:pt>
                <c:pt idx="20">
                  <c:v>1.0739133501471174</c:v>
                </c:pt>
                <c:pt idx="21">
                  <c:v>1.051011528018555</c:v>
                </c:pt>
                <c:pt idx="22">
                  <c:v>1.0733139269607916</c:v>
                </c:pt>
                <c:pt idx="23">
                  <c:v>1.0503598282667206</c:v>
                </c:pt>
                <c:pt idx="24">
                  <c:v>1.0014707201877915</c:v>
                </c:pt>
                <c:pt idx="25">
                  <c:v>1.0025087477394774</c:v>
                </c:pt>
                <c:pt idx="26">
                  <c:v>1.3473250893324027</c:v>
                </c:pt>
                <c:pt idx="27">
                  <c:v>1.1249387990999014</c:v>
                </c:pt>
                <c:pt idx="28">
                  <c:v>0.99940761586925486</c:v>
                </c:pt>
                <c:pt idx="29">
                  <c:v>0.9385299231550378</c:v>
                </c:pt>
                <c:pt idx="30">
                  <c:v>1.1100895525263239</c:v>
                </c:pt>
                <c:pt idx="31">
                  <c:v>1.0347000989733022</c:v>
                </c:pt>
                <c:pt idx="32">
                  <c:v>0.99999892769708987</c:v>
                </c:pt>
                <c:pt idx="33">
                  <c:v>1.031100540533318</c:v>
                </c:pt>
                <c:pt idx="34">
                  <c:v>1.0031725724131995</c:v>
                </c:pt>
                <c:pt idx="35">
                  <c:v>1.1088404440540915</c:v>
                </c:pt>
                <c:pt idx="36">
                  <c:v>1.0029606280034684</c:v>
                </c:pt>
                <c:pt idx="37">
                  <c:v>1.0034516787646117</c:v>
                </c:pt>
                <c:pt idx="38">
                  <c:v>1.07546741995092</c:v>
                </c:pt>
                <c:pt idx="39">
                  <c:v>1.1040897195865067</c:v>
                </c:pt>
                <c:pt idx="40">
                  <c:v>1.0014825232451867</c:v>
                </c:pt>
                <c:pt idx="41">
                  <c:v>1.0432204085662986</c:v>
                </c:pt>
                <c:pt idx="42">
                  <c:v>0.87467879171678142</c:v>
                </c:pt>
                <c:pt idx="43">
                  <c:v>1.2159443929557021</c:v>
                </c:pt>
                <c:pt idx="44">
                  <c:v>1.0026299953410316</c:v>
                </c:pt>
                <c:pt idx="45">
                  <c:v>1.0364102317130082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C7-47AF-8F00-0CAF17610D54}"/>
            </c:ext>
          </c:extLst>
        </c:ser>
        <c:ser>
          <c:idx val="1"/>
          <c:order val="1"/>
          <c:tx>
            <c:strRef>
              <c:f>'6400'!$AA$2</c:f>
              <c:strCache>
                <c:ptCount val="1"/>
                <c:pt idx="0">
                  <c:v>SPP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ysClr val="windowText" lastClr="000000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3.5006895520623936E-2"/>
                  <c:y val="-0.2097630111719529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0171803649443812E-2"/>
                      <c:h val="5.968715408598216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62C7-47AF-8F00-0CAF17610D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'6400'!$A$3:$A$48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'6400'!$AA$3:$AA$48</c:f>
              <c:numCache>
                <c:formatCode>General</c:formatCode>
                <c:ptCount val="46"/>
                <c:pt idx="0">
                  <c:v>1.0000142558737579</c:v>
                </c:pt>
                <c:pt idx="1">
                  <c:v>1.0675375067665731</c:v>
                </c:pt>
                <c:pt idx="2">
                  <c:v>1.2649938018409839</c:v>
                </c:pt>
                <c:pt idx="3">
                  <c:v>1.1044398053400037</c:v>
                </c:pt>
                <c:pt idx="4">
                  <c:v>0.77892528044062592</c:v>
                </c:pt>
                <c:pt idx="5">
                  <c:v>0.77982846760256963</c:v>
                </c:pt>
                <c:pt idx="6">
                  <c:v>0.96279287608423492</c:v>
                </c:pt>
                <c:pt idx="7">
                  <c:v>1.031505040724209</c:v>
                </c:pt>
                <c:pt idx="8">
                  <c:v>1.0179890842043147</c:v>
                </c:pt>
                <c:pt idx="9">
                  <c:v>1.0000213115599554</c:v>
                </c:pt>
                <c:pt idx="10">
                  <c:v>1.003072583005858</c:v>
                </c:pt>
                <c:pt idx="11">
                  <c:v>1.0261278278066024</c:v>
                </c:pt>
                <c:pt idx="12">
                  <c:v>0.99385623244144516</c:v>
                </c:pt>
                <c:pt idx="13">
                  <c:v>0.99418181593614041</c:v>
                </c:pt>
                <c:pt idx="14">
                  <c:v>1.0212420487424565</c:v>
                </c:pt>
                <c:pt idx="15">
                  <c:v>1.0327512618435641</c:v>
                </c:pt>
                <c:pt idx="16">
                  <c:v>1.0021885041608141</c:v>
                </c:pt>
                <c:pt idx="17">
                  <c:v>0.97444347236477891</c:v>
                </c:pt>
                <c:pt idx="18">
                  <c:v>0.99403172377151627</c:v>
                </c:pt>
                <c:pt idx="19">
                  <c:v>0.99603987642509939</c:v>
                </c:pt>
                <c:pt idx="20">
                  <c:v>1.0108711663700651</c:v>
                </c:pt>
                <c:pt idx="21">
                  <c:v>1.0072399200487379</c:v>
                </c:pt>
                <c:pt idx="22">
                  <c:v>1.0198681530447196</c:v>
                </c:pt>
                <c:pt idx="23">
                  <c:v>1.0071526453123809</c:v>
                </c:pt>
                <c:pt idx="24">
                  <c:v>1.0004574087285636</c:v>
                </c:pt>
                <c:pt idx="25">
                  <c:v>1.0005380675845392</c:v>
                </c:pt>
                <c:pt idx="26">
                  <c:v>1.0336039651621238</c:v>
                </c:pt>
                <c:pt idx="27">
                  <c:v>1.009158090810405</c:v>
                </c:pt>
                <c:pt idx="28">
                  <c:v>0.9990868436371525</c:v>
                </c:pt>
                <c:pt idx="29">
                  <c:v>0.93426941650808171</c:v>
                </c:pt>
                <c:pt idx="30">
                  <c:v>0.99127277205772046</c:v>
                </c:pt>
                <c:pt idx="31">
                  <c:v>1.003394008643123</c:v>
                </c:pt>
                <c:pt idx="32">
                  <c:v>1.0000004116690895</c:v>
                </c:pt>
                <c:pt idx="33">
                  <c:v>0.9868699400759261</c:v>
                </c:pt>
                <c:pt idx="34">
                  <c:v>0.94897098021532056</c:v>
                </c:pt>
                <c:pt idx="35">
                  <c:v>1.0226194507967206</c:v>
                </c:pt>
                <c:pt idx="36">
                  <c:v>0.95117211061050133</c:v>
                </c:pt>
                <c:pt idx="37">
                  <c:v>1.0012765613757431</c:v>
                </c:pt>
                <c:pt idx="38">
                  <c:v>1.0196575736542206</c:v>
                </c:pt>
                <c:pt idx="39">
                  <c:v>1.0590081760626489</c:v>
                </c:pt>
                <c:pt idx="40">
                  <c:v>1.0004644939147456</c:v>
                </c:pt>
                <c:pt idx="41">
                  <c:v>1.0135922130472181</c:v>
                </c:pt>
                <c:pt idx="42">
                  <c:v>0.80048513663076293</c:v>
                </c:pt>
                <c:pt idx="43">
                  <c:v>1.1305512660973003</c:v>
                </c:pt>
                <c:pt idx="44">
                  <c:v>1.0000271937450316</c:v>
                </c:pt>
                <c:pt idx="45">
                  <c:v>0.99692285357877153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C7-47AF-8F00-0CAF17610D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2.7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/>
                  <a:t>Speedup wihtout negative interactions</a:t>
                </a:r>
              </a:p>
            </c:rich>
          </c:tx>
          <c:layout>
            <c:manualLayout>
              <c:xMode val="edge"/>
              <c:yMode val="edge"/>
              <c:x val="1.0167055489144278E-2"/>
              <c:y val="3.51132907394019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0564052263944733"/>
          <c:y val="9.1776919242871416E-2"/>
          <c:w val="0.18799125347201703"/>
          <c:h val="8.382016764033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809052956363521E-2"/>
          <c:y val="5.9692203486971067E-2"/>
          <c:w val="0.90716406443640185"/>
          <c:h val="0.4329188317044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'6400'!$AB$2</c:f>
              <c:strCache>
                <c:ptCount val="1"/>
                <c:pt idx="0">
                  <c:v>IPCP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rgbClr val="000000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6.3712449512969407E-2"/>
                  <c:y val="-0.10297464283204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9040607493822E-2"/>
                      <c:h val="7.66207620183630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016-4BB9-ADC9-29457EFD78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'6400'!$A$3:$A$48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'6400'!$AB$3:$AB$48</c:f>
              <c:numCache>
                <c:formatCode>General</c:formatCode>
                <c:ptCount val="46"/>
                <c:pt idx="0">
                  <c:v>1.0167808246289602</c:v>
                </c:pt>
                <c:pt idx="1">
                  <c:v>1.8090362157005944</c:v>
                </c:pt>
                <c:pt idx="2">
                  <c:v>10.666656510372944</c:v>
                </c:pt>
                <c:pt idx="3">
                  <c:v>1.5590503178628328</c:v>
                </c:pt>
                <c:pt idx="4">
                  <c:v>0.85409346249398255</c:v>
                </c:pt>
                <c:pt idx="5">
                  <c:v>0.8559892770829397</c:v>
                </c:pt>
                <c:pt idx="6">
                  <c:v>1.5078274559473495</c:v>
                </c:pt>
                <c:pt idx="7">
                  <c:v>1.2177777177481739</c:v>
                </c:pt>
                <c:pt idx="8">
                  <c:v>1.2139704817801624</c:v>
                </c:pt>
                <c:pt idx="9">
                  <c:v>1.0409189357253359</c:v>
                </c:pt>
                <c:pt idx="10">
                  <c:v>1.7835758190769548</c:v>
                </c:pt>
                <c:pt idx="11">
                  <c:v>1.1443170548540811</c:v>
                </c:pt>
                <c:pt idx="12">
                  <c:v>1.6938983228825064</c:v>
                </c:pt>
                <c:pt idx="13">
                  <c:v>1.3811296238733879</c:v>
                </c:pt>
                <c:pt idx="14">
                  <c:v>1.1540902925585133</c:v>
                </c:pt>
                <c:pt idx="15">
                  <c:v>1.4632536623307315</c:v>
                </c:pt>
                <c:pt idx="16">
                  <c:v>0.9703578899487787</c:v>
                </c:pt>
                <c:pt idx="17">
                  <c:v>1.0806186457542282</c:v>
                </c:pt>
                <c:pt idx="18">
                  <c:v>1.0532419608878181</c:v>
                </c:pt>
                <c:pt idx="19">
                  <c:v>1.0584641759871241</c:v>
                </c:pt>
                <c:pt idx="20">
                  <c:v>1.3305967403380308</c:v>
                </c:pt>
                <c:pt idx="21">
                  <c:v>1.2574018873247534</c:v>
                </c:pt>
                <c:pt idx="22">
                  <c:v>1.3619329558628119</c:v>
                </c:pt>
                <c:pt idx="23">
                  <c:v>1.2583261557722114</c:v>
                </c:pt>
                <c:pt idx="24">
                  <c:v>1.0067508046118603</c:v>
                </c:pt>
                <c:pt idx="25">
                  <c:v>1.0047678573138765</c:v>
                </c:pt>
                <c:pt idx="26">
                  <c:v>2.2251514747400982</c:v>
                </c:pt>
                <c:pt idx="27">
                  <c:v>1.2553525905574654</c:v>
                </c:pt>
                <c:pt idx="28">
                  <c:v>1.0821283245343056</c:v>
                </c:pt>
                <c:pt idx="29">
                  <c:v>1.2208619412797423</c:v>
                </c:pt>
                <c:pt idx="30">
                  <c:v>1.9064591215134203</c:v>
                </c:pt>
                <c:pt idx="31">
                  <c:v>1.0929815780905374</c:v>
                </c:pt>
                <c:pt idx="32">
                  <c:v>1.0028949909936502</c:v>
                </c:pt>
                <c:pt idx="33">
                  <c:v>1.3544627245045366</c:v>
                </c:pt>
                <c:pt idx="34">
                  <c:v>1.7200775480988841</c:v>
                </c:pt>
                <c:pt idx="35">
                  <c:v>1.8509122065663368</c:v>
                </c:pt>
                <c:pt idx="36">
                  <c:v>1.7208769174870626</c:v>
                </c:pt>
                <c:pt idx="37">
                  <c:v>1.1344521826857763</c:v>
                </c:pt>
                <c:pt idx="38">
                  <c:v>2.1391026909166024</c:v>
                </c:pt>
                <c:pt idx="39">
                  <c:v>1.8075132051181078</c:v>
                </c:pt>
                <c:pt idx="40">
                  <c:v>1.0340276346325556</c:v>
                </c:pt>
                <c:pt idx="41">
                  <c:v>1.2308247150087519</c:v>
                </c:pt>
                <c:pt idx="42">
                  <c:v>1.2263975684206179</c:v>
                </c:pt>
                <c:pt idx="43">
                  <c:v>2.3157361815236186</c:v>
                </c:pt>
                <c:pt idx="44">
                  <c:v>1.0004571764603896</c:v>
                </c:pt>
                <c:pt idx="45">
                  <c:v>1.3670172822218438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16-4BB9-ADC9-29457EFD785B}"/>
            </c:ext>
          </c:extLst>
        </c:ser>
        <c:ser>
          <c:idx val="1"/>
          <c:order val="1"/>
          <c:tx>
            <c:strRef>
              <c:f>'6400'!$AC$2</c:f>
              <c:strCache>
                <c:ptCount val="1"/>
                <c:pt idx="0">
                  <c:v>SPP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rgbClr val="000000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5.7411218242456048E-2"/>
                  <c:y val="-0.24790176777641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2291226921947204E-2"/>
                      <c:h val="7.66207620183630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016-4BB9-ADC9-29457EFD78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'6400'!$A$3:$A$48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'6400'!$AC$3:$AC$48</c:f>
              <c:numCache>
                <c:formatCode>General</c:formatCode>
                <c:ptCount val="46"/>
                <c:pt idx="0">
                  <c:v>1.0100844026308562</c:v>
                </c:pt>
                <c:pt idx="1">
                  <c:v>1.5868827991553394</c:v>
                </c:pt>
                <c:pt idx="2">
                  <c:v>3.3146489606754148</c:v>
                </c:pt>
                <c:pt idx="3">
                  <c:v>1.478620949037126</c:v>
                </c:pt>
                <c:pt idx="4">
                  <c:v>1.1865636648897646</c:v>
                </c:pt>
                <c:pt idx="5">
                  <c:v>1.1873104160761163</c:v>
                </c:pt>
                <c:pt idx="6">
                  <c:v>1.5105544325644664</c:v>
                </c:pt>
                <c:pt idx="7">
                  <c:v>1.1470881067350747</c:v>
                </c:pt>
                <c:pt idx="8">
                  <c:v>1.0974392094928418</c:v>
                </c:pt>
                <c:pt idx="9">
                  <c:v>0.996350998942511</c:v>
                </c:pt>
                <c:pt idx="10">
                  <c:v>1.1884970125284358</c:v>
                </c:pt>
                <c:pt idx="11">
                  <c:v>1.1148458091045668</c:v>
                </c:pt>
                <c:pt idx="12">
                  <c:v>1.4660602163447074</c:v>
                </c:pt>
                <c:pt idx="13">
                  <c:v>1.4599213038354781</c:v>
                </c:pt>
                <c:pt idx="14">
                  <c:v>1.0744980614030444</c:v>
                </c:pt>
                <c:pt idx="15">
                  <c:v>1.182642305702003</c:v>
                </c:pt>
                <c:pt idx="16">
                  <c:v>0.99607634628933894</c:v>
                </c:pt>
                <c:pt idx="17">
                  <c:v>1.1345224133816083</c:v>
                </c:pt>
                <c:pt idx="18">
                  <c:v>1.0606942916819391</c:v>
                </c:pt>
                <c:pt idx="19">
                  <c:v>1.0631717760362016</c:v>
                </c:pt>
                <c:pt idx="20">
                  <c:v>1.221194741266844</c:v>
                </c:pt>
                <c:pt idx="21">
                  <c:v>1.1706326783231285</c:v>
                </c:pt>
                <c:pt idx="22">
                  <c:v>1.2884472193280661</c:v>
                </c:pt>
                <c:pt idx="23">
                  <c:v>1.1726184535335344</c:v>
                </c:pt>
                <c:pt idx="24">
                  <c:v>1.0102477607070259</c:v>
                </c:pt>
                <c:pt idx="25">
                  <c:v>1.0102437479175599</c:v>
                </c:pt>
                <c:pt idx="26">
                  <c:v>1.6587376281687942</c:v>
                </c:pt>
                <c:pt idx="27">
                  <c:v>1.1033120537558072</c:v>
                </c:pt>
                <c:pt idx="28">
                  <c:v>1.0265614182899598</c:v>
                </c:pt>
                <c:pt idx="29">
                  <c:v>0.96351703588369098</c:v>
                </c:pt>
                <c:pt idx="30">
                  <c:v>1.333005075415949</c:v>
                </c:pt>
                <c:pt idx="31">
                  <c:v>1.0555848054047985</c:v>
                </c:pt>
                <c:pt idx="32">
                  <c:v>1.0005236886798872</c:v>
                </c:pt>
                <c:pt idx="33">
                  <c:v>1.3027732561167555</c:v>
                </c:pt>
                <c:pt idx="34">
                  <c:v>1.6265081342507737</c:v>
                </c:pt>
                <c:pt idx="35">
                  <c:v>1.707987709820691</c:v>
                </c:pt>
                <c:pt idx="36">
                  <c:v>1.6315459663298513</c:v>
                </c:pt>
                <c:pt idx="37">
                  <c:v>1.1298595368945124</c:v>
                </c:pt>
                <c:pt idx="38">
                  <c:v>1.9884158126929039</c:v>
                </c:pt>
                <c:pt idx="39">
                  <c:v>1.7238417347969948</c:v>
                </c:pt>
                <c:pt idx="40">
                  <c:v>1.0322685064141535</c:v>
                </c:pt>
                <c:pt idx="41">
                  <c:v>1.1940562931308314</c:v>
                </c:pt>
                <c:pt idx="42">
                  <c:v>1.1162691066569415</c:v>
                </c:pt>
                <c:pt idx="43">
                  <c:v>2.0996512821988778</c:v>
                </c:pt>
                <c:pt idx="44">
                  <c:v>1.0004458310624285</c:v>
                </c:pt>
                <c:pt idx="45">
                  <c:v>1.2623668927532057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16-4BB9-ADC9-29457EFD7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1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/>
                  <a:t>Speedup wihtout negative interactions</a:t>
                </a:r>
              </a:p>
            </c:rich>
          </c:tx>
          <c:layout>
            <c:manualLayout>
              <c:xMode val="edge"/>
              <c:yMode val="edge"/>
              <c:x val="1.0167055489144278E-2"/>
              <c:y val="3.51132907394019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0564052263944733"/>
          <c:y val="9.1776919242871416E-2"/>
          <c:w val="0.18799125347201703"/>
          <c:h val="8.382016764033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2468780567723471E-2"/>
          <c:y val="7.2009312019901489E-2"/>
          <c:w val="0.90071526551286585"/>
          <c:h val="0.778619855322014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'6400'!$K$2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0070C0">
                <a:alpha val="37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'6400'!$A$3:$A$47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'6400'!$K$3:$K$47</c:f>
              <c:numCache>
                <c:formatCode>General</c:formatCode>
                <c:ptCount val="45"/>
                <c:pt idx="0">
                  <c:v>1.5690000000000168</c:v>
                </c:pt>
                <c:pt idx="1">
                  <c:v>16.222200000000001</c:v>
                </c:pt>
                <c:pt idx="2">
                  <c:v>22.076300000000003</c:v>
                </c:pt>
                <c:pt idx="3">
                  <c:v>18.945799999999998</c:v>
                </c:pt>
                <c:pt idx="4">
                  <c:v>-53.659333333333336</c:v>
                </c:pt>
                <c:pt idx="5">
                  <c:v>-53.574333333333321</c:v>
                </c:pt>
                <c:pt idx="6">
                  <c:v>-5.9815000000000005</c:v>
                </c:pt>
                <c:pt idx="7">
                  <c:v>8.6204999999999927</c:v>
                </c:pt>
                <c:pt idx="8">
                  <c:v>22.423999999999999</c:v>
                </c:pt>
                <c:pt idx="9">
                  <c:v>4.1914999999999907</c:v>
                </c:pt>
                <c:pt idx="10">
                  <c:v>2.0414999999999992</c:v>
                </c:pt>
                <c:pt idx="11">
                  <c:v>15.225749999999991</c:v>
                </c:pt>
                <c:pt idx="12">
                  <c:v>-0.22866666666666585</c:v>
                </c:pt>
                <c:pt idx="13">
                  <c:v>1.0586000000000013</c:v>
                </c:pt>
                <c:pt idx="14">
                  <c:v>25.655333333333335</c:v>
                </c:pt>
                <c:pt idx="15">
                  <c:v>15.327199999999999</c:v>
                </c:pt>
                <c:pt idx="16">
                  <c:v>4.055499999999995</c:v>
                </c:pt>
                <c:pt idx="17">
                  <c:v>-15.571999999999999</c:v>
                </c:pt>
                <c:pt idx="18">
                  <c:v>-8.2478000000000016</c:v>
                </c:pt>
                <c:pt idx="19">
                  <c:v>-7.0586000000000011</c:v>
                </c:pt>
                <c:pt idx="20">
                  <c:v>13.06875</c:v>
                </c:pt>
                <c:pt idx="21">
                  <c:v>9.0632142857142846</c:v>
                </c:pt>
                <c:pt idx="22">
                  <c:v>13.692777777777779</c:v>
                </c:pt>
                <c:pt idx="23">
                  <c:v>8.9335714285714314</c:v>
                </c:pt>
                <c:pt idx="24">
                  <c:v>0.77199999999999136</c:v>
                </c:pt>
                <c:pt idx="25">
                  <c:v>1.2109999999999843</c:v>
                </c:pt>
                <c:pt idx="26">
                  <c:v>14.732999999999997</c:v>
                </c:pt>
                <c:pt idx="27">
                  <c:v>25.134124999999997</c:v>
                </c:pt>
                <c:pt idx="28">
                  <c:v>-0.10900000000000176</c:v>
                </c:pt>
                <c:pt idx="29">
                  <c:v>-5.3551999999999964</c:v>
                </c:pt>
                <c:pt idx="30">
                  <c:v>7.6809000000000083</c:v>
                </c:pt>
                <c:pt idx="31">
                  <c:v>17.000500000000002</c:v>
                </c:pt>
                <c:pt idx="32">
                  <c:v>38.602999999999994</c:v>
                </c:pt>
                <c:pt idx="33">
                  <c:v>2.285499999999999</c:v>
                </c:pt>
                <c:pt idx="34">
                  <c:v>0.36899999999999977</c:v>
                </c:pt>
                <c:pt idx="35">
                  <c:v>5.8319999999999936</c:v>
                </c:pt>
                <c:pt idx="36">
                  <c:v>0.34399999999999409</c:v>
                </c:pt>
                <c:pt idx="37">
                  <c:v>1.9600000000000033</c:v>
                </c:pt>
                <c:pt idx="38">
                  <c:v>4.9177500000000016</c:v>
                </c:pt>
                <c:pt idx="39">
                  <c:v>8.6771666666666647</c:v>
                </c:pt>
                <c:pt idx="40">
                  <c:v>3.3549999999999898</c:v>
                </c:pt>
                <c:pt idx="41">
                  <c:v>12.06049999999999</c:v>
                </c:pt>
                <c:pt idx="42">
                  <c:v>-11.613466666666667</c:v>
                </c:pt>
                <c:pt idx="43">
                  <c:v>12.889199999999999</c:v>
                </c:pt>
                <c:pt idx="44">
                  <c:v>2.6469999999999914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34-4402-9D62-771189776B59}"/>
            </c:ext>
          </c:extLst>
        </c:ser>
        <c:ser>
          <c:idx val="1"/>
          <c:order val="1"/>
          <c:tx>
            <c:strRef>
              <c:f>'6400'!$L$2</c:f>
              <c:strCache>
                <c:ptCount val="1"/>
                <c:pt idx="0">
                  <c:v>SPP</c:v>
                </c:pt>
              </c:strCache>
            </c:strRef>
          </c:tx>
          <c:spPr>
            <a:solidFill>
              <a:srgbClr val="FFAB4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'6400'!$A$3:$A$47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'6400'!$L$3:$L$47</c:f>
              <c:numCache>
                <c:formatCode>General</c:formatCode>
                <c:ptCount val="45"/>
                <c:pt idx="0">
                  <c:v>0.17799999999999727</c:v>
                </c:pt>
                <c:pt idx="1">
                  <c:v>16.623800000000003</c:v>
                </c:pt>
                <c:pt idx="2">
                  <c:v>15.400199999999998</c:v>
                </c:pt>
                <c:pt idx="3">
                  <c:v>31.0946</c:v>
                </c:pt>
                <c:pt idx="4">
                  <c:v>-31.356200000000001</c:v>
                </c:pt>
                <c:pt idx="5">
                  <c:v>-31.2318</c:v>
                </c:pt>
                <c:pt idx="6">
                  <c:v>-6.7155000000000014</c:v>
                </c:pt>
                <c:pt idx="7">
                  <c:v>4.5495999999999981</c:v>
                </c:pt>
                <c:pt idx="8">
                  <c:v>13.337333333333333</c:v>
                </c:pt>
                <c:pt idx="9">
                  <c:v>0.12299999999999045</c:v>
                </c:pt>
                <c:pt idx="10">
                  <c:v>0.44299999999999784</c:v>
                </c:pt>
                <c:pt idx="11">
                  <c:v>14.871249999999989</c:v>
                </c:pt>
                <c:pt idx="12">
                  <c:v>-1.4301999999999964</c:v>
                </c:pt>
                <c:pt idx="13">
                  <c:v>-2.022750000000002</c:v>
                </c:pt>
                <c:pt idx="14">
                  <c:v>21.507999999999996</c:v>
                </c:pt>
                <c:pt idx="15">
                  <c:v>9.1295000000000002</c:v>
                </c:pt>
                <c:pt idx="16">
                  <c:v>1.6839999999999975</c:v>
                </c:pt>
                <c:pt idx="17">
                  <c:v>-8.1082857142857119</c:v>
                </c:pt>
                <c:pt idx="18">
                  <c:v>-10.992333333333335</c:v>
                </c:pt>
                <c:pt idx="19">
                  <c:v>-6.9666666666666686</c:v>
                </c:pt>
                <c:pt idx="20">
                  <c:v>6.353666666666669</c:v>
                </c:pt>
                <c:pt idx="21">
                  <c:v>3.9786923076923086</c:v>
                </c:pt>
                <c:pt idx="22">
                  <c:v>11.207999999999998</c:v>
                </c:pt>
                <c:pt idx="23">
                  <c:v>3.8976153846153876</c:v>
                </c:pt>
                <c:pt idx="24">
                  <c:v>0.88599999999999568</c:v>
                </c:pt>
                <c:pt idx="25">
                  <c:v>1.0619999999999834</c:v>
                </c:pt>
                <c:pt idx="26">
                  <c:v>3.4531428571428568</c:v>
                </c:pt>
                <c:pt idx="27">
                  <c:v>3.6406000000000005</c:v>
                </c:pt>
                <c:pt idx="28">
                  <c:v>-0.42950000000000443</c:v>
                </c:pt>
                <c:pt idx="29">
                  <c:v>-36.409599999999998</c:v>
                </c:pt>
                <c:pt idx="30">
                  <c:v>-2.4916999999999945</c:v>
                </c:pt>
                <c:pt idx="31">
                  <c:v>2.8919999999999959</c:v>
                </c:pt>
                <c:pt idx="32">
                  <c:v>34.156999999999996</c:v>
                </c:pt>
                <c:pt idx="33">
                  <c:v>-2.307000000000007</c:v>
                </c:pt>
                <c:pt idx="34">
                  <c:v>-8.6050000000000182</c:v>
                </c:pt>
                <c:pt idx="35">
                  <c:v>1.9763333333333339</c:v>
                </c:pt>
                <c:pt idx="36">
                  <c:v>-8.2139999999999986</c:v>
                </c:pt>
                <c:pt idx="37">
                  <c:v>0.99840000000000373</c:v>
                </c:pt>
                <c:pt idx="38">
                  <c:v>1.9868333333333321</c:v>
                </c:pt>
                <c:pt idx="39">
                  <c:v>7.0404</c:v>
                </c:pt>
                <c:pt idx="40">
                  <c:v>1.3709999999999809</c:v>
                </c:pt>
                <c:pt idx="41">
                  <c:v>5.8155000000000001</c:v>
                </c:pt>
                <c:pt idx="42">
                  <c:v>-32.210900000000009</c:v>
                </c:pt>
                <c:pt idx="43">
                  <c:v>11.659999999999997</c:v>
                </c:pt>
                <c:pt idx="44">
                  <c:v>0.42600000000001614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34-4402-9D62-771189776B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Benchmarks</a:t>
                </a:r>
              </a:p>
            </c:rich>
          </c:tx>
          <c:layout>
            <c:manualLayout>
              <c:xMode val="edge"/>
              <c:yMode val="edge"/>
              <c:x val="0.47595441574168307"/>
              <c:y val="0.884802895591447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50"/>
          <c:min val="-6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/>
                  <a:t>Amortized LLC miss penalty (cycles)</a:t>
                </a:r>
              </a:p>
            </c:rich>
          </c:tx>
          <c:layout>
            <c:manualLayout>
              <c:xMode val="edge"/>
              <c:yMode val="edge"/>
              <c:x val="8.6007993123401478E-3"/>
              <c:y val="1.745854410169002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7705447051401473"/>
          <c:y val="9.5947063688999176E-2"/>
          <c:w val="0.12340718414798216"/>
          <c:h val="8.382016764033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894392466483845E-2"/>
          <c:y val="6.7408348150029634E-2"/>
          <c:w val="0.9070786146685168"/>
          <c:h val="0.40758946388752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'6400'!$Q$2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'6400'!$A$3:$A$47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'6400'!$Q$3:$Q$47</c:f>
              <c:numCache>
                <c:formatCode>General</c:formatCode>
                <c:ptCount val="45"/>
                <c:pt idx="0">
                  <c:v>0.67267999999999994</c:v>
                </c:pt>
                <c:pt idx="1">
                  <c:v>17.971800000000002</c:v>
                </c:pt>
                <c:pt idx="2">
                  <c:v>72.449299999999994</c:v>
                </c:pt>
                <c:pt idx="3">
                  <c:v>13.623100000000001</c:v>
                </c:pt>
                <c:pt idx="4">
                  <c:v>18.119</c:v>
                </c:pt>
                <c:pt idx="5">
                  <c:v>18.109000000000002</c:v>
                </c:pt>
                <c:pt idx="6">
                  <c:v>7.5360399999999998</c:v>
                </c:pt>
                <c:pt idx="7">
                  <c:v>15.285600000000001</c:v>
                </c:pt>
                <c:pt idx="8">
                  <c:v>20.958400000000001</c:v>
                </c:pt>
                <c:pt idx="9">
                  <c:v>19.623999999999999</c:v>
                </c:pt>
                <c:pt idx="10">
                  <c:v>176.06700000000001</c:v>
                </c:pt>
                <c:pt idx="11">
                  <c:v>31.662800000000001</c:v>
                </c:pt>
                <c:pt idx="12">
                  <c:v>58.994700000000002</c:v>
                </c:pt>
                <c:pt idx="13">
                  <c:v>24.88</c:v>
                </c:pt>
                <c:pt idx="14">
                  <c:v>13.260300000000001</c:v>
                </c:pt>
                <c:pt idx="15">
                  <c:v>69.949799999999996</c:v>
                </c:pt>
                <c:pt idx="16">
                  <c:v>19.818200000000001</c:v>
                </c:pt>
                <c:pt idx="17">
                  <c:v>6.0752600000000001</c:v>
                </c:pt>
                <c:pt idx="18">
                  <c:v>1.50952</c:v>
                </c:pt>
                <c:pt idx="19">
                  <c:v>1.6136200000000001</c:v>
                </c:pt>
                <c:pt idx="20">
                  <c:v>7.6355199999999996</c:v>
                </c:pt>
                <c:pt idx="21">
                  <c:v>10.5665</c:v>
                </c:pt>
                <c:pt idx="22">
                  <c:v>5.2173999999999996</c:v>
                </c:pt>
                <c:pt idx="23">
                  <c:v>10.5251</c:v>
                </c:pt>
                <c:pt idx="24">
                  <c:v>9.3024000000000004</c:v>
                </c:pt>
                <c:pt idx="25">
                  <c:v>9.5365000000000002</c:v>
                </c:pt>
                <c:pt idx="26">
                  <c:v>24.248899999999999</c:v>
                </c:pt>
                <c:pt idx="27">
                  <c:v>4.6219400000000004</c:v>
                </c:pt>
                <c:pt idx="28">
                  <c:v>19.547799999999999</c:v>
                </c:pt>
                <c:pt idx="29">
                  <c:v>18.917899999999999</c:v>
                </c:pt>
                <c:pt idx="30">
                  <c:v>21.8307</c:v>
                </c:pt>
                <c:pt idx="31">
                  <c:v>2.5489199999999999</c:v>
                </c:pt>
                <c:pt idx="32">
                  <c:v>0</c:v>
                </c:pt>
                <c:pt idx="33">
                  <c:v>21.602900000000002</c:v>
                </c:pt>
                <c:pt idx="34">
                  <c:v>8.6131399999999996</c:v>
                </c:pt>
                <c:pt idx="35">
                  <c:v>17.128900000000002</c:v>
                </c:pt>
                <c:pt idx="36">
                  <c:v>8.6128599999999995</c:v>
                </c:pt>
                <c:pt idx="37">
                  <c:v>3.4117600000000001</c:v>
                </c:pt>
                <c:pt idx="38">
                  <c:v>15.802899999999999</c:v>
                </c:pt>
                <c:pt idx="39">
                  <c:v>13.0769</c:v>
                </c:pt>
                <c:pt idx="40">
                  <c:v>0.75841999999999998</c:v>
                </c:pt>
                <c:pt idx="41">
                  <c:v>3.2955800000000002</c:v>
                </c:pt>
                <c:pt idx="42">
                  <c:v>11.871600000000001</c:v>
                </c:pt>
                <c:pt idx="43">
                  <c:v>14.4353</c:v>
                </c:pt>
                <c:pt idx="44">
                  <c:v>1.98454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F-4706-B920-96C507A38941}"/>
            </c:ext>
          </c:extLst>
        </c:ser>
        <c:ser>
          <c:idx val="1"/>
          <c:order val="1"/>
          <c:tx>
            <c:strRef>
              <c:f>'6400'!$R$2</c:f>
              <c:strCache>
                <c:ptCount val="1"/>
                <c:pt idx="0">
                  <c:v>SPP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'6400'!$A$3:$A$47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'6400'!$R$3:$R$47</c:f>
              <c:numCache>
                <c:formatCode>General</c:formatCode>
                <c:ptCount val="45"/>
                <c:pt idx="0">
                  <c:v>0.16786000000000001</c:v>
                </c:pt>
                <c:pt idx="1">
                  <c:v>12.7098</c:v>
                </c:pt>
                <c:pt idx="2">
                  <c:v>52.912199999999999</c:v>
                </c:pt>
                <c:pt idx="3">
                  <c:v>8.1334</c:v>
                </c:pt>
                <c:pt idx="4">
                  <c:v>10.211399999999999</c:v>
                </c:pt>
                <c:pt idx="5">
                  <c:v>10.2089</c:v>
                </c:pt>
                <c:pt idx="6">
                  <c:v>5.1003800000000004</c:v>
                </c:pt>
                <c:pt idx="7">
                  <c:v>11.3399</c:v>
                </c:pt>
                <c:pt idx="8">
                  <c:v>5.2256200000000002</c:v>
                </c:pt>
                <c:pt idx="9">
                  <c:v>0.58153999999999995</c:v>
                </c:pt>
                <c:pt idx="10">
                  <c:v>30.1631</c:v>
                </c:pt>
                <c:pt idx="11">
                  <c:v>11.0091</c:v>
                </c:pt>
                <c:pt idx="12">
                  <c:v>12.1286</c:v>
                </c:pt>
                <c:pt idx="13">
                  <c:v>7.5856000000000003</c:v>
                </c:pt>
                <c:pt idx="14">
                  <c:v>3.78992</c:v>
                </c:pt>
                <c:pt idx="15">
                  <c:v>19.282599999999999</c:v>
                </c:pt>
                <c:pt idx="16">
                  <c:v>4.9519399999999996</c:v>
                </c:pt>
                <c:pt idx="17">
                  <c:v>3.4492400000000001</c:v>
                </c:pt>
                <c:pt idx="18">
                  <c:v>0.60736000000000001</c:v>
                </c:pt>
                <c:pt idx="19">
                  <c:v>0.62429999999999997</c:v>
                </c:pt>
                <c:pt idx="20">
                  <c:v>2.4377599999999999</c:v>
                </c:pt>
                <c:pt idx="21">
                  <c:v>3.5998000000000001</c:v>
                </c:pt>
                <c:pt idx="22">
                  <c:v>1.7577799999999999</c:v>
                </c:pt>
                <c:pt idx="23">
                  <c:v>3.61382</c:v>
                </c:pt>
                <c:pt idx="24">
                  <c:v>2.4992200000000002</c:v>
                </c:pt>
                <c:pt idx="25">
                  <c:v>2.3189600000000001</c:v>
                </c:pt>
                <c:pt idx="26">
                  <c:v>13.3413</c:v>
                </c:pt>
                <c:pt idx="27">
                  <c:v>2.6225000000000001</c:v>
                </c:pt>
                <c:pt idx="28">
                  <c:v>8.1140000000000008</c:v>
                </c:pt>
                <c:pt idx="29">
                  <c:v>3.6142599999999998</c:v>
                </c:pt>
                <c:pt idx="30">
                  <c:v>7.5971799999999998</c:v>
                </c:pt>
                <c:pt idx="31">
                  <c:v>1.49488</c:v>
                </c:pt>
                <c:pt idx="32">
                  <c:v>0</c:v>
                </c:pt>
                <c:pt idx="33">
                  <c:v>9.3802800000000008</c:v>
                </c:pt>
                <c:pt idx="34">
                  <c:v>6.2392000000000003</c:v>
                </c:pt>
                <c:pt idx="35">
                  <c:v>11.3575</c:v>
                </c:pt>
                <c:pt idx="36">
                  <c:v>6.2387800000000002</c:v>
                </c:pt>
                <c:pt idx="37">
                  <c:v>2.4369200000000002</c:v>
                </c:pt>
                <c:pt idx="38">
                  <c:v>10.900700000000001</c:v>
                </c:pt>
                <c:pt idx="39">
                  <c:v>9.5179799999999997</c:v>
                </c:pt>
                <c:pt idx="40">
                  <c:v>0.56413999999999997</c:v>
                </c:pt>
                <c:pt idx="41">
                  <c:v>2.2290999999999999</c:v>
                </c:pt>
                <c:pt idx="42">
                  <c:v>7.4451799999999997</c:v>
                </c:pt>
                <c:pt idx="43">
                  <c:v>10.519399999999999</c:v>
                </c:pt>
                <c:pt idx="44">
                  <c:v>0.12803999999999999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9F-4706-B920-96C507A389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Benchmarks</a:t>
                </a:r>
              </a:p>
            </c:rich>
          </c:tx>
          <c:layout>
            <c:manualLayout>
              <c:xMode val="edge"/>
              <c:yMode val="edge"/>
              <c:x val="0.48995143806997754"/>
              <c:y val="0.902133994220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NPKI</a:t>
                </a:r>
              </a:p>
            </c:rich>
          </c:tx>
          <c:layout>
            <c:manualLayout>
              <c:xMode val="edge"/>
              <c:yMode val="edge"/>
              <c:x val="0"/>
              <c:y val="0.184146815035396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40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7145338257592129"/>
          <c:y val="7.8228584249953409E-2"/>
          <c:w val="0.16138605477429355"/>
          <c:h val="8.382016764033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4364061778700566E-2"/>
          <c:y val="6.7408348150029634E-2"/>
          <c:w val="0.90160899052886456"/>
          <c:h val="0.371433263791507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'6400'!$O$2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'6400'!$A$3:$A$47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'6400'!$O$3:$O$47</c:f>
              <c:numCache>
                <c:formatCode>General</c:formatCode>
                <c:ptCount val="45"/>
                <c:pt idx="0">
                  <c:v>3.46E-3</c:v>
                </c:pt>
                <c:pt idx="1">
                  <c:v>7.3999999999999999E-4</c:v>
                </c:pt>
                <c:pt idx="2">
                  <c:v>1.4E-3</c:v>
                </c:pt>
                <c:pt idx="3">
                  <c:v>1.0399999999999999E-3</c:v>
                </c:pt>
                <c:pt idx="4">
                  <c:v>1.58E-3</c:v>
                </c:pt>
                <c:pt idx="5">
                  <c:v>1.56E-3</c:v>
                </c:pt>
                <c:pt idx="6">
                  <c:v>4.4000000000000002E-4</c:v>
                </c:pt>
                <c:pt idx="7" formatCode="0.00E+00">
                  <c:v>6.0000000000000002E-5</c:v>
                </c:pt>
                <c:pt idx="8">
                  <c:v>0.1047</c:v>
                </c:pt>
                <c:pt idx="9" formatCode="0.00E+00">
                  <c:v>4.0000000000000003E-5</c:v>
                </c:pt>
                <c:pt idx="10">
                  <c:v>1.388E-2</c:v>
                </c:pt>
                <c:pt idx="11">
                  <c:v>7.7999999999999999E-4</c:v>
                </c:pt>
                <c:pt idx="12">
                  <c:v>2.5020000000000001E-2</c:v>
                </c:pt>
                <c:pt idx="13">
                  <c:v>1.16E-3</c:v>
                </c:pt>
                <c:pt idx="14">
                  <c:v>9.4000000000000004E-3</c:v>
                </c:pt>
                <c:pt idx="15">
                  <c:v>0.14312</c:v>
                </c:pt>
                <c:pt idx="16">
                  <c:v>7.8600000000000007E-3</c:v>
                </c:pt>
                <c:pt idx="17">
                  <c:v>0.31537999999999999</c:v>
                </c:pt>
                <c:pt idx="18">
                  <c:v>3.5520000000000003E-2</c:v>
                </c:pt>
                <c:pt idx="19">
                  <c:v>3.6220000000000002E-2</c:v>
                </c:pt>
                <c:pt idx="20">
                  <c:v>1.3780000000000001E-2</c:v>
                </c:pt>
                <c:pt idx="21">
                  <c:v>5.5199999999999997E-3</c:v>
                </c:pt>
                <c:pt idx="22">
                  <c:v>1.2E-4</c:v>
                </c:pt>
                <c:pt idx="23">
                  <c:v>2.2000000000000001E-3</c:v>
                </c:pt>
                <c:pt idx="24">
                  <c:v>4.5599999999999998E-3</c:v>
                </c:pt>
                <c:pt idx="25">
                  <c:v>3.1199999999999999E-3</c:v>
                </c:pt>
                <c:pt idx="26">
                  <c:v>5.0000000000000001E-3</c:v>
                </c:pt>
                <c:pt idx="27">
                  <c:v>7.2000000000000005E-4</c:v>
                </c:pt>
                <c:pt idx="28">
                  <c:v>5.4100000000000002E-2</c:v>
                </c:pt>
                <c:pt idx="29">
                  <c:v>1.6000000000000001E-4</c:v>
                </c:pt>
                <c:pt idx="30">
                  <c:v>1.4400000000000001E-3</c:v>
                </c:pt>
                <c:pt idx="31">
                  <c:v>6.0000000000000001E-3</c:v>
                </c:pt>
                <c:pt idx="32">
                  <c:v>0</c:v>
                </c:pt>
                <c:pt idx="33">
                  <c:v>4.3200000000000001E-3</c:v>
                </c:pt>
                <c:pt idx="34" formatCode="0.00E+00">
                  <c:v>8.0000000000000007E-5</c:v>
                </c:pt>
                <c:pt idx="35">
                  <c:v>1E-3</c:v>
                </c:pt>
                <c:pt idx="36">
                  <c:v>1E-4</c:v>
                </c:pt>
                <c:pt idx="37">
                  <c:v>1.2E-4</c:v>
                </c:pt>
                <c:pt idx="38">
                  <c:v>1.5200000000000001E-3</c:v>
                </c:pt>
                <c:pt idx="39">
                  <c:v>1.0200000000000001E-3</c:v>
                </c:pt>
                <c:pt idx="40" formatCode="0.00E+00">
                  <c:v>2.0000000000000002E-5</c:v>
                </c:pt>
                <c:pt idx="41">
                  <c:v>3.8000000000000002E-4</c:v>
                </c:pt>
                <c:pt idx="42">
                  <c:v>9.6000000000000002E-4</c:v>
                </c:pt>
                <c:pt idx="43">
                  <c:v>6.9999999999999999E-4</c:v>
                </c:pt>
                <c:pt idx="44">
                  <c:v>1.018E-2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81-441B-821D-472C0C970F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Benchmaks</a:t>
                </a:r>
              </a:p>
            </c:rich>
          </c:tx>
          <c:layout>
            <c:manualLayout>
              <c:xMode val="edge"/>
              <c:yMode val="edge"/>
              <c:x val="0.48571632186311192"/>
              <c:y val="0.909339141118786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PPKI</a:t>
                </a:r>
              </a:p>
            </c:rich>
          </c:tx>
          <c:layout>
            <c:manualLayout>
              <c:xMode val="edge"/>
              <c:yMode val="edge"/>
              <c:x val="3.634086423944759E-3"/>
              <c:y val="0.17758285304816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9016221674550131"/>
          <c:y val="9.5873998555104756E-2"/>
          <c:w val="0.13942099268812369"/>
          <c:h val="8.382016764033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9297175031281646E-2"/>
          <c:y val="6.7408348150029634E-2"/>
          <c:w val="0.91667585511740146"/>
          <c:h val="0.36657551202344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'6400'!$P$2</c:f>
              <c:strCache>
                <c:ptCount val="1"/>
                <c:pt idx="0">
                  <c:v>SPP</c:v>
                </c:pt>
              </c:strCache>
            </c:strRef>
          </c:tx>
          <c:spPr>
            <a:solidFill>
              <a:srgbClr val="ED7D3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'6400'!$A$3:$A$47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'6400'!$P$3:$P$47</c:f>
              <c:numCache>
                <c:formatCode>General</c:formatCode>
                <c:ptCount val="45"/>
                <c:pt idx="0">
                  <c:v>0.13186</c:v>
                </c:pt>
                <c:pt idx="1">
                  <c:v>4.7930000000000001</c:v>
                </c:pt>
                <c:pt idx="2">
                  <c:v>17.6067</c:v>
                </c:pt>
                <c:pt idx="3">
                  <c:v>3.1764199999999998</c:v>
                </c:pt>
                <c:pt idx="4">
                  <c:v>5.7596400000000001</c:v>
                </c:pt>
                <c:pt idx="5">
                  <c:v>5.7519799999999996</c:v>
                </c:pt>
                <c:pt idx="6">
                  <c:v>2.3651200000000001</c:v>
                </c:pt>
                <c:pt idx="7">
                  <c:v>3.82552</c:v>
                </c:pt>
                <c:pt idx="8">
                  <c:v>7.7729799999999996</c:v>
                </c:pt>
                <c:pt idx="9">
                  <c:v>0.14246</c:v>
                </c:pt>
                <c:pt idx="10">
                  <c:v>36.549100000000003</c:v>
                </c:pt>
                <c:pt idx="11">
                  <c:v>13.479799999999999</c:v>
                </c:pt>
                <c:pt idx="12">
                  <c:v>14.9336</c:v>
                </c:pt>
                <c:pt idx="13">
                  <c:v>10.271699999999999</c:v>
                </c:pt>
                <c:pt idx="14">
                  <c:v>4.2652000000000001</c:v>
                </c:pt>
                <c:pt idx="15">
                  <c:v>25.0183</c:v>
                </c:pt>
                <c:pt idx="16">
                  <c:v>1.1095200000000001</c:v>
                </c:pt>
                <c:pt idx="17">
                  <c:v>3.16534</c:v>
                </c:pt>
                <c:pt idx="18">
                  <c:v>0.99143999999999999</c:v>
                </c:pt>
                <c:pt idx="19">
                  <c:v>1.02708</c:v>
                </c:pt>
                <c:pt idx="20">
                  <c:v>4.87296</c:v>
                </c:pt>
                <c:pt idx="21">
                  <c:v>6.19076</c:v>
                </c:pt>
                <c:pt idx="22">
                  <c:v>3.4171200000000002</c:v>
                </c:pt>
                <c:pt idx="23">
                  <c:v>6.1421999999999999</c:v>
                </c:pt>
                <c:pt idx="24">
                  <c:v>1.19964</c:v>
                </c:pt>
                <c:pt idx="25">
                  <c:v>1.1308</c:v>
                </c:pt>
                <c:pt idx="26">
                  <c:v>7.0255799999999997</c:v>
                </c:pt>
                <c:pt idx="27">
                  <c:v>1.26284</c:v>
                </c:pt>
                <c:pt idx="28">
                  <c:v>3.4434399999999998</c:v>
                </c:pt>
                <c:pt idx="29">
                  <c:v>5.4962200000000001</c:v>
                </c:pt>
                <c:pt idx="30">
                  <c:v>12.6531</c:v>
                </c:pt>
                <c:pt idx="31">
                  <c:v>0.83460000000000001</c:v>
                </c:pt>
                <c:pt idx="32">
                  <c:v>0</c:v>
                </c:pt>
                <c:pt idx="33">
                  <c:v>6.5927600000000002</c:v>
                </c:pt>
                <c:pt idx="34">
                  <c:v>2.2903799999999999</c:v>
                </c:pt>
                <c:pt idx="35">
                  <c:v>5.6570799999999997</c:v>
                </c:pt>
                <c:pt idx="36">
                  <c:v>2.28424</c:v>
                </c:pt>
                <c:pt idx="37">
                  <c:v>0.84219999999999995</c:v>
                </c:pt>
                <c:pt idx="38">
                  <c:v>4.1124000000000001</c:v>
                </c:pt>
                <c:pt idx="39">
                  <c:v>3.19746</c:v>
                </c:pt>
                <c:pt idx="40">
                  <c:v>0.16556000000000001</c:v>
                </c:pt>
                <c:pt idx="41">
                  <c:v>0.79666000000000003</c:v>
                </c:pt>
                <c:pt idx="42">
                  <c:v>2.9236</c:v>
                </c:pt>
                <c:pt idx="43">
                  <c:v>3.3798400000000002</c:v>
                </c:pt>
                <c:pt idx="44">
                  <c:v>1.7319999999999999E-2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8C-4537-8D09-E08B4181B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Benchmaks</a:t>
                </a:r>
              </a:p>
            </c:rich>
          </c:tx>
          <c:layout>
            <c:manualLayout>
              <c:xMode val="edge"/>
              <c:yMode val="edge"/>
              <c:x val="0.47734894373203907"/>
              <c:y val="0.90933901252417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PPKI</a:t>
                </a:r>
              </a:p>
            </c:rich>
          </c:tx>
          <c:layout>
            <c:manualLayout>
              <c:xMode val="edge"/>
              <c:yMode val="edge"/>
              <c:x val="0"/>
              <c:y val="0.165932865649025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8226420687004457"/>
          <c:y val="9.3586184116006665E-2"/>
          <c:w val="0.17443745477385031"/>
          <c:h val="8.382016764033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809052956363521E-2"/>
          <c:y val="5.9692203486971067E-2"/>
          <c:w val="0.90716406443640185"/>
          <c:h val="0.4329188317044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'800'!$Z$2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70AD47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3.5006840391741324E-2"/>
                  <c:y val="-6.48360363801695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1430003519427859E-2"/>
                      <c:h val="6.859270390570897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007-4D01-B2FA-CD2EECD662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'800'!$A$3:$A$48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'800'!$Z$3:$Z$48</c:f>
              <c:numCache>
                <c:formatCode>General</c:formatCode>
                <c:ptCount val="46"/>
                <c:pt idx="0">
                  <c:v>1.0011516848867652</c:v>
                </c:pt>
                <c:pt idx="1">
                  <c:v>1.1800980556982421</c:v>
                </c:pt>
                <c:pt idx="2">
                  <c:v>5.5314047227895031</c:v>
                </c:pt>
                <c:pt idx="3">
                  <c:v>1.2696467531281392</c:v>
                </c:pt>
                <c:pt idx="4">
                  <c:v>1.5666643601755257</c:v>
                </c:pt>
                <c:pt idx="5">
                  <c:v>1.5483089905794691</c:v>
                </c:pt>
                <c:pt idx="6">
                  <c:v>1.1903598863025016</c:v>
                </c:pt>
                <c:pt idx="7">
                  <c:v>1.2182280797328602</c:v>
                </c:pt>
                <c:pt idx="8">
                  <c:v>1.1598906874892567</c:v>
                </c:pt>
                <c:pt idx="9">
                  <c:v>1.1269107867120614</c:v>
                </c:pt>
                <c:pt idx="10">
                  <c:v>2.4203579052385251</c:v>
                </c:pt>
                <c:pt idx="11">
                  <c:v>1.1378227753809758</c:v>
                </c:pt>
                <c:pt idx="12">
                  <c:v>1.6586290615758223</c:v>
                </c:pt>
                <c:pt idx="13">
                  <c:v>1.2765610755808141</c:v>
                </c:pt>
                <c:pt idx="14">
                  <c:v>1.1108297975144479</c:v>
                </c:pt>
                <c:pt idx="15">
                  <c:v>1.3383979212236179</c:v>
                </c:pt>
                <c:pt idx="16">
                  <c:v>1.0667028015070537</c:v>
                </c:pt>
                <c:pt idx="17">
                  <c:v>0.97188549653649636</c:v>
                </c:pt>
                <c:pt idx="18">
                  <c:v>0.98623135043385757</c:v>
                </c:pt>
                <c:pt idx="19">
                  <c:v>0.98888030585659981</c:v>
                </c:pt>
                <c:pt idx="20">
                  <c:v>1.107132825539441</c:v>
                </c:pt>
                <c:pt idx="21">
                  <c:v>1.0883526381082751</c:v>
                </c:pt>
                <c:pt idx="22">
                  <c:v>1.145963243356934</c:v>
                </c:pt>
                <c:pt idx="23">
                  <c:v>1.0875041945147754</c:v>
                </c:pt>
                <c:pt idx="24">
                  <c:v>1.0078870090056611</c:v>
                </c:pt>
                <c:pt idx="25">
                  <c:v>1.0113631366182794</c:v>
                </c:pt>
                <c:pt idx="26">
                  <c:v>2.3095982194416571</c:v>
                </c:pt>
                <c:pt idx="27">
                  <c:v>1.236147361565652</c:v>
                </c:pt>
                <c:pt idx="28">
                  <c:v>1.0798600092467061</c:v>
                </c:pt>
                <c:pt idx="29">
                  <c:v>2.6747013330150913</c:v>
                </c:pt>
                <c:pt idx="30">
                  <c:v>1.4670528182340352</c:v>
                </c:pt>
                <c:pt idx="31">
                  <c:v>1.1181249037993413</c:v>
                </c:pt>
                <c:pt idx="32">
                  <c:v>0.99999940923418895</c:v>
                </c:pt>
                <c:pt idx="33">
                  <c:v>1.466976045931498</c:v>
                </c:pt>
                <c:pt idx="34">
                  <c:v>1.0280962006298655</c:v>
                </c:pt>
                <c:pt idx="35">
                  <c:v>3.2588467952784526</c:v>
                </c:pt>
                <c:pt idx="36">
                  <c:v>1.0291235608360956</c:v>
                </c:pt>
                <c:pt idx="37">
                  <c:v>1.0607381318471705</c:v>
                </c:pt>
                <c:pt idx="38">
                  <c:v>1.5856569273359948</c:v>
                </c:pt>
                <c:pt idx="39">
                  <c:v>1.4581866882614662</c:v>
                </c:pt>
                <c:pt idx="40">
                  <c:v>1.0066674232191806</c:v>
                </c:pt>
                <c:pt idx="41">
                  <c:v>1.3319331889490893</c:v>
                </c:pt>
                <c:pt idx="42">
                  <c:v>1.2183734648734494</c:v>
                </c:pt>
                <c:pt idx="43">
                  <c:v>1.6408500717900745</c:v>
                </c:pt>
                <c:pt idx="44">
                  <c:v>1.0075371632535932</c:v>
                </c:pt>
                <c:pt idx="45">
                  <c:v>1.3159259414461051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07-4D01-B2FA-CD2EECD662A7}"/>
            </c:ext>
          </c:extLst>
        </c:ser>
        <c:ser>
          <c:idx val="1"/>
          <c:order val="1"/>
          <c:tx>
            <c:strRef>
              <c:f>'800'!$AA$2</c:f>
              <c:strCache>
                <c:ptCount val="1"/>
                <c:pt idx="0">
                  <c:v>SPP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ysClr val="windowText" lastClr="000000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3.0105827608015123E-2"/>
                  <c:y val="-0.2078562234943149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002972990375819E-2"/>
                      <c:h val="4.952332560347825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5007-4D01-B2FA-CD2EECD662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'800'!$A$3:$A$48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'800'!$AA$3:$AA$48</c:f>
              <c:numCache>
                <c:formatCode>General</c:formatCode>
                <c:ptCount val="46"/>
                <c:pt idx="0">
                  <c:v>1.000063303605953</c:v>
                </c:pt>
                <c:pt idx="1">
                  <c:v>1.129258482365127</c:v>
                </c:pt>
                <c:pt idx="2">
                  <c:v>1.2499986744200142</c:v>
                </c:pt>
                <c:pt idx="3">
                  <c:v>1.1638871537646032</c:v>
                </c:pt>
                <c:pt idx="4">
                  <c:v>0.8678898804182843</c:v>
                </c:pt>
                <c:pt idx="5">
                  <c:v>0.86881305623209171</c:v>
                </c:pt>
                <c:pt idx="6">
                  <c:v>1.1485720534899446</c:v>
                </c:pt>
                <c:pt idx="7">
                  <c:v>1.1458482088839121</c:v>
                </c:pt>
                <c:pt idx="8">
                  <c:v>1.0237923378613758</c:v>
                </c:pt>
                <c:pt idx="9">
                  <c:v>1.0001512296843849</c:v>
                </c:pt>
                <c:pt idx="10">
                  <c:v>1.0899002216841958</c:v>
                </c:pt>
                <c:pt idx="11">
                  <c:v>1.0419321320813537</c:v>
                </c:pt>
                <c:pt idx="12">
                  <c:v>1.0718859850041684</c:v>
                </c:pt>
                <c:pt idx="13">
                  <c:v>1.055981353693848</c:v>
                </c:pt>
                <c:pt idx="14">
                  <c:v>1.0194691603186741</c:v>
                </c:pt>
                <c:pt idx="15">
                  <c:v>1.0448583005388794</c:v>
                </c:pt>
                <c:pt idx="16">
                  <c:v>1.0071403174126494</c:v>
                </c:pt>
                <c:pt idx="17">
                  <c:v>1.0177523006289968</c:v>
                </c:pt>
                <c:pt idx="18">
                  <c:v>0.99615047240991494</c:v>
                </c:pt>
                <c:pt idx="19">
                  <c:v>0.99766628494324094</c:v>
                </c:pt>
                <c:pt idx="20">
                  <c:v>1.0196695967969089</c:v>
                </c:pt>
                <c:pt idx="21">
                  <c:v>1.013523146674927</c:v>
                </c:pt>
                <c:pt idx="22">
                  <c:v>1.0350376457325607</c:v>
                </c:pt>
                <c:pt idx="23">
                  <c:v>1.0141332897328525</c:v>
                </c:pt>
                <c:pt idx="24">
                  <c:v>1.0011033900865811</c:v>
                </c:pt>
                <c:pt idx="25">
                  <c:v>1.0010420764643833</c:v>
                </c:pt>
                <c:pt idx="26">
                  <c:v>1.1591639126852615</c:v>
                </c:pt>
                <c:pt idx="27">
                  <c:v>1.0131086016473392</c:v>
                </c:pt>
                <c:pt idx="28">
                  <c:v>1.0122487467832666</c:v>
                </c:pt>
                <c:pt idx="29">
                  <c:v>0.97074206823173415</c:v>
                </c:pt>
                <c:pt idx="30">
                  <c:v>1.0076375456891218</c:v>
                </c:pt>
                <c:pt idx="31">
                  <c:v>1.0231456541603958</c:v>
                </c:pt>
                <c:pt idx="32">
                  <c:v>0.99999900565240862</c:v>
                </c:pt>
                <c:pt idx="33">
                  <c:v>1.0856323907544951</c:v>
                </c:pt>
                <c:pt idx="34">
                  <c:v>1.023030522364605</c:v>
                </c:pt>
                <c:pt idx="35">
                  <c:v>1.5129427978482708</c:v>
                </c:pt>
                <c:pt idx="36">
                  <c:v>1.0188358548856693</c:v>
                </c:pt>
                <c:pt idx="37">
                  <c:v>1.0304860810919036</c:v>
                </c:pt>
                <c:pt idx="38">
                  <c:v>1.3063541837687354</c:v>
                </c:pt>
                <c:pt idx="39">
                  <c:v>1.2998308493876363</c:v>
                </c:pt>
                <c:pt idx="40">
                  <c:v>1.0041197363900971</c:v>
                </c:pt>
                <c:pt idx="41">
                  <c:v>1.0999832115304433</c:v>
                </c:pt>
                <c:pt idx="42">
                  <c:v>0.98215942687633462</c:v>
                </c:pt>
                <c:pt idx="43">
                  <c:v>1.380421636343889</c:v>
                </c:pt>
                <c:pt idx="44">
                  <c:v>1.0000527384244091</c:v>
                </c:pt>
                <c:pt idx="45">
                  <c:v>1.0595619050826184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07-4D01-B2FA-CD2EECD66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/>
                  <a:t>Speedup wihtout negative interactions</a:t>
                </a:r>
              </a:p>
            </c:rich>
          </c:tx>
          <c:layout>
            <c:manualLayout>
              <c:xMode val="edge"/>
              <c:yMode val="edge"/>
              <c:x val="1.0167055489144278E-2"/>
              <c:y val="3.51132907394019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0564052263944733"/>
          <c:y val="9.1776919242871416E-2"/>
          <c:w val="0.18799125347201703"/>
          <c:h val="8.382016764033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809052956363521E-2"/>
          <c:y val="5.9692203486971067E-2"/>
          <c:w val="0.90716406443640185"/>
          <c:h val="0.4329188317044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'800'!$AB$2</c:f>
              <c:strCache>
                <c:ptCount val="1"/>
                <c:pt idx="0">
                  <c:v>IPCP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rgbClr val="000000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6.3712449512969407E-2"/>
                  <c:y val="-0.10297464283204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9040607493822E-2"/>
                      <c:h val="7.66207620183630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D47B-49C7-9AC3-1E7F31E8C9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'800'!$A$3:$A$48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'800'!$AB$3:$AB$48</c:f>
              <c:numCache>
                <c:formatCode>General</c:formatCode>
                <c:ptCount val="46"/>
                <c:pt idx="0">
                  <c:v>1.0168933689296158</c:v>
                </c:pt>
                <c:pt idx="1">
                  <c:v>1.9281188489930903</c:v>
                </c:pt>
                <c:pt idx="2">
                  <c:v>17.982498443873478</c:v>
                </c:pt>
                <c:pt idx="3">
                  <c:v>1.7317060352720766</c:v>
                </c:pt>
                <c:pt idx="4">
                  <c:v>2.716140049704697</c:v>
                </c:pt>
                <c:pt idx="5">
                  <c:v>2.6844811735130629</c:v>
                </c:pt>
                <c:pt idx="6">
                  <c:v>1.7517456071318327</c:v>
                </c:pt>
                <c:pt idx="7">
                  <c:v>1.366195759498795</c:v>
                </c:pt>
                <c:pt idx="8">
                  <c:v>1.2124857831794986</c:v>
                </c:pt>
                <c:pt idx="9">
                  <c:v>1.1659572118240036</c:v>
                </c:pt>
                <c:pt idx="10">
                  <c:v>1.5228690242130243</c:v>
                </c:pt>
                <c:pt idx="11">
                  <c:v>1.1373365877189987</c:v>
                </c:pt>
                <c:pt idx="12">
                  <c:v>1.775147679213579</c:v>
                </c:pt>
                <c:pt idx="13">
                  <c:v>1.455560433976993</c:v>
                </c:pt>
                <c:pt idx="14">
                  <c:v>1.1466086630042973</c:v>
                </c:pt>
                <c:pt idx="15">
                  <c:v>1.4229677577279909</c:v>
                </c:pt>
                <c:pt idx="16">
                  <c:v>0.99036995560136254</c:v>
                </c:pt>
                <c:pt idx="17">
                  <c:v>1.1167767380774882</c:v>
                </c:pt>
                <c:pt idx="18">
                  <c:v>1.0534595668645415</c:v>
                </c:pt>
                <c:pt idx="19">
                  <c:v>1.0612279101372832</c:v>
                </c:pt>
                <c:pt idx="20">
                  <c:v>1.1477022956541738</c:v>
                </c:pt>
                <c:pt idx="21">
                  <c:v>1.1132790750041568</c:v>
                </c:pt>
                <c:pt idx="22">
                  <c:v>1.2204954790224156</c:v>
                </c:pt>
                <c:pt idx="23">
                  <c:v>1.1144262682262289</c:v>
                </c:pt>
                <c:pt idx="24">
                  <c:v>1.0103478041554226</c:v>
                </c:pt>
                <c:pt idx="25">
                  <c:v>1.0101617140654757</c:v>
                </c:pt>
                <c:pt idx="26">
                  <c:v>2.9730776177732627</c:v>
                </c:pt>
                <c:pt idx="27">
                  <c:v>1.3789827378680533</c:v>
                </c:pt>
                <c:pt idx="28">
                  <c:v>1.0925766139429485</c:v>
                </c:pt>
                <c:pt idx="29">
                  <c:v>3.4615943548841774</c:v>
                </c:pt>
                <c:pt idx="30">
                  <c:v>2.5220686228576468</c:v>
                </c:pt>
                <c:pt idx="31">
                  <c:v>1.1864159993901389</c:v>
                </c:pt>
                <c:pt idx="32">
                  <c:v>1.002895491344308</c:v>
                </c:pt>
                <c:pt idx="33">
                  <c:v>1.6151424400927379</c:v>
                </c:pt>
                <c:pt idx="34">
                  <c:v>1.761991233260509</c:v>
                </c:pt>
                <c:pt idx="35">
                  <c:v>5.2709449734512939</c:v>
                </c:pt>
                <c:pt idx="36">
                  <c:v>1.7647137519740808</c:v>
                </c:pt>
                <c:pt idx="37">
                  <c:v>1.1593388997167728</c:v>
                </c:pt>
                <c:pt idx="38">
                  <c:v>2.5812991005112624</c:v>
                </c:pt>
                <c:pt idx="39">
                  <c:v>2.1098639281424729</c:v>
                </c:pt>
                <c:pt idx="40">
                  <c:v>1.0393542038993546</c:v>
                </c:pt>
                <c:pt idx="41">
                  <c:v>1.5424367367062861</c:v>
                </c:pt>
                <c:pt idx="42">
                  <c:v>1.6949945053588962</c:v>
                </c:pt>
                <c:pt idx="43">
                  <c:v>2.6230348545204061</c:v>
                </c:pt>
                <c:pt idx="44">
                  <c:v>1.0025530138059973</c:v>
                </c:pt>
                <c:pt idx="45">
                  <c:v>1.5952474447512706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7B-49C7-9AC3-1E7F31E8C9F3}"/>
            </c:ext>
          </c:extLst>
        </c:ser>
        <c:ser>
          <c:idx val="1"/>
          <c:order val="1"/>
          <c:tx>
            <c:strRef>
              <c:f>'800'!$AC$2</c:f>
              <c:strCache>
                <c:ptCount val="1"/>
                <c:pt idx="0">
                  <c:v>SPP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rgbClr val="000000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5.7411218242456048E-2"/>
                  <c:y val="-0.24790176777641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2291226921947204E-2"/>
                      <c:h val="7.66207620183630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D47B-49C7-9AC3-1E7F31E8C9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'800'!$A$3:$A$48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'800'!$AC$3:$AC$48</c:f>
              <c:numCache>
                <c:formatCode>General</c:formatCode>
                <c:ptCount val="46"/>
                <c:pt idx="0">
                  <c:v>1.0100515978954534</c:v>
                </c:pt>
                <c:pt idx="1">
                  <c:v>1.6745807803214741</c:v>
                </c:pt>
                <c:pt idx="2">
                  <c:v>3.1664782366697466</c:v>
                </c:pt>
                <c:pt idx="3">
                  <c:v>1.5526632703630732</c:v>
                </c:pt>
                <c:pt idx="4">
                  <c:v>1.2875587917409721</c:v>
                </c:pt>
                <c:pt idx="5">
                  <c:v>1.2866385921667438</c:v>
                </c:pt>
                <c:pt idx="6">
                  <c:v>1.6938031266737943</c:v>
                </c:pt>
                <c:pt idx="7">
                  <c:v>1.2708030427396879</c:v>
                </c:pt>
                <c:pt idx="8">
                  <c:v>1.0946585650769223</c:v>
                </c:pt>
                <c:pt idx="9">
                  <c:v>1.003315699805341</c:v>
                </c:pt>
                <c:pt idx="10">
                  <c:v>0.87237787306096748</c:v>
                </c:pt>
                <c:pt idx="11">
                  <c:v>1.0686146122683788</c:v>
                </c:pt>
                <c:pt idx="12">
                  <c:v>1.2706307864885342</c:v>
                </c:pt>
                <c:pt idx="13">
                  <c:v>1.3730445779271421</c:v>
                </c:pt>
                <c:pt idx="14">
                  <c:v>1.0631769446865871</c:v>
                </c:pt>
                <c:pt idx="15">
                  <c:v>1.1379360243770196</c:v>
                </c:pt>
                <c:pt idx="16">
                  <c:v>0.99205478286524651</c:v>
                </c:pt>
                <c:pt idx="17">
                  <c:v>1.1500001520501155</c:v>
                </c:pt>
                <c:pt idx="18">
                  <c:v>1.0657541004597484</c:v>
                </c:pt>
                <c:pt idx="19">
                  <c:v>1.0691052038666982</c:v>
                </c:pt>
                <c:pt idx="20">
                  <c:v>1.0552015061864912</c:v>
                </c:pt>
                <c:pt idx="21">
                  <c:v>1.0338569611913411</c:v>
                </c:pt>
                <c:pt idx="22">
                  <c:v>1.1025965043802251</c:v>
                </c:pt>
                <c:pt idx="23">
                  <c:v>1.0362733789322069</c:v>
                </c:pt>
                <c:pt idx="24">
                  <c:v>1.0098285600831924</c:v>
                </c:pt>
                <c:pt idx="25">
                  <c:v>1.0099607908466701</c:v>
                </c:pt>
                <c:pt idx="26">
                  <c:v>1.5456413955498256</c:v>
                </c:pt>
                <c:pt idx="27">
                  <c:v>1.1139968059661105</c:v>
                </c:pt>
                <c:pt idx="28">
                  <c:v>0.99692367714361052</c:v>
                </c:pt>
                <c:pt idx="29">
                  <c:v>0.98676869119126021</c:v>
                </c:pt>
                <c:pt idx="30">
                  <c:v>1.3878135082291729</c:v>
                </c:pt>
                <c:pt idx="31">
                  <c:v>1.0808930839492878</c:v>
                </c:pt>
                <c:pt idx="32">
                  <c:v>1.0005132630158193</c:v>
                </c:pt>
                <c:pt idx="33">
                  <c:v>1.3391162912956509</c:v>
                </c:pt>
                <c:pt idx="34">
                  <c:v>1.7495143741526231</c:v>
                </c:pt>
                <c:pt idx="35">
                  <c:v>2.4178213084145517</c:v>
                </c:pt>
                <c:pt idx="36">
                  <c:v>1.7442065544560885</c:v>
                </c:pt>
                <c:pt idx="37">
                  <c:v>1.1250770748106758</c:v>
                </c:pt>
                <c:pt idx="38">
                  <c:v>2.1043896458786535</c:v>
                </c:pt>
                <c:pt idx="39">
                  <c:v>1.8742122151689404</c:v>
                </c:pt>
                <c:pt idx="40">
                  <c:v>1.0359838500662852</c:v>
                </c:pt>
                <c:pt idx="41">
                  <c:v>1.2714182081967176</c:v>
                </c:pt>
                <c:pt idx="42">
                  <c:v>1.3778833955299932</c:v>
                </c:pt>
                <c:pt idx="43">
                  <c:v>2.1903985212053181</c:v>
                </c:pt>
                <c:pt idx="44">
                  <c:v>1.0002829279952923</c:v>
                </c:pt>
                <c:pt idx="45">
                  <c:v>1.2700202688822699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7B-49C7-9AC3-1E7F31E8C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9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/>
                  <a:t>Speedup wihtout negative interactions</a:t>
                </a:r>
              </a:p>
            </c:rich>
          </c:tx>
          <c:layout>
            <c:manualLayout>
              <c:xMode val="edge"/>
              <c:yMode val="edge"/>
              <c:x val="1.0167055489144278E-2"/>
              <c:y val="3.51132907394019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0564052263944733"/>
          <c:y val="9.1776919242871416E-2"/>
          <c:w val="0.14807750150612106"/>
          <c:h val="9.66231884841375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2468780567723471E-2"/>
          <c:y val="4.2973741821116428E-2"/>
          <c:w val="0.90071526551286585"/>
          <c:h val="0.54204795449853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'800'!$K$2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0070C0">
                <a:alpha val="37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'800'!$A$3:$A$47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'800'!$K$3:$K$47</c:f>
              <c:numCache>
                <c:formatCode>General</c:formatCode>
                <c:ptCount val="45"/>
                <c:pt idx="0">
                  <c:v>3.9189999999999827</c:v>
                </c:pt>
                <c:pt idx="1">
                  <c:v>25.855000000000004</c:v>
                </c:pt>
                <c:pt idx="2">
                  <c:v>36.523083333333332</c:v>
                </c:pt>
                <c:pt idx="3">
                  <c:v>41.203633333333336</c:v>
                </c:pt>
                <c:pt idx="4">
                  <c:v>21.83388888888889</c:v>
                </c:pt>
                <c:pt idx="5">
                  <c:v>21.428777777777775</c:v>
                </c:pt>
                <c:pt idx="6">
                  <c:v>20.717111111111109</c:v>
                </c:pt>
                <c:pt idx="7">
                  <c:v>19.689899999999994</c:v>
                </c:pt>
                <c:pt idx="8">
                  <c:v>27.831599999999998</c:v>
                </c:pt>
                <c:pt idx="9">
                  <c:v>22.276499999999999</c:v>
                </c:pt>
                <c:pt idx="10">
                  <c:v>33.385307692307691</c:v>
                </c:pt>
                <c:pt idx="11">
                  <c:v>37.176000000000002</c:v>
                </c:pt>
                <c:pt idx="12">
                  <c:v>31.294833333333333</c:v>
                </c:pt>
                <c:pt idx="13">
                  <c:v>31.458285714285712</c:v>
                </c:pt>
                <c:pt idx="14">
                  <c:v>30.765500000000003</c:v>
                </c:pt>
                <c:pt idx="15">
                  <c:v>23.607000000000003</c:v>
                </c:pt>
                <c:pt idx="16">
                  <c:v>13.149000000000001</c:v>
                </c:pt>
                <c:pt idx="17">
                  <c:v>-5.4700000000000006</c:v>
                </c:pt>
                <c:pt idx="18">
                  <c:v>-11.242999999999995</c:v>
                </c:pt>
                <c:pt idx="19">
                  <c:v>-8.2489999999999952</c:v>
                </c:pt>
                <c:pt idx="20">
                  <c:v>39.0458</c:v>
                </c:pt>
                <c:pt idx="21">
                  <c:v>33.555133333333323</c:v>
                </c:pt>
                <c:pt idx="22">
                  <c:v>49.083599999999997</c:v>
                </c:pt>
                <c:pt idx="23">
                  <c:v>33.230533333333334</c:v>
                </c:pt>
                <c:pt idx="24">
                  <c:v>4.1500000000000057</c:v>
                </c:pt>
                <c:pt idx="25">
                  <c:v>5.4900000000000091</c:v>
                </c:pt>
                <c:pt idx="26">
                  <c:v>47.589176470588235</c:v>
                </c:pt>
                <c:pt idx="27">
                  <c:v>49.592500000000001</c:v>
                </c:pt>
                <c:pt idx="28">
                  <c:v>14.967999999999996</c:v>
                </c:pt>
                <c:pt idx="29">
                  <c:v>51.473000000000013</c:v>
                </c:pt>
                <c:pt idx="30">
                  <c:v>25.690600000000003</c:v>
                </c:pt>
                <c:pt idx="31">
                  <c:v>54.131999999999998</c:v>
                </c:pt>
                <c:pt idx="32">
                  <c:v>40.029000000000011</c:v>
                </c:pt>
                <c:pt idx="33">
                  <c:v>29.852599999999995</c:v>
                </c:pt>
                <c:pt idx="34">
                  <c:v>3.1899999999999977</c:v>
                </c:pt>
                <c:pt idx="35">
                  <c:v>46.056555555555555</c:v>
                </c:pt>
                <c:pt idx="36">
                  <c:v>3.3029999999999973</c:v>
                </c:pt>
                <c:pt idx="37">
                  <c:v>34.513533333333335</c:v>
                </c:pt>
                <c:pt idx="38">
                  <c:v>34.097142857142856</c:v>
                </c:pt>
                <c:pt idx="39">
                  <c:v>35.630846153846157</c:v>
                </c:pt>
                <c:pt idx="40">
                  <c:v>15.014999999999986</c:v>
                </c:pt>
                <c:pt idx="41">
                  <c:v>75.9435</c:v>
                </c:pt>
                <c:pt idx="42">
                  <c:v>15.06083333333333</c:v>
                </c:pt>
                <c:pt idx="43">
                  <c:v>37.576000000000008</c:v>
                </c:pt>
                <c:pt idx="44">
                  <c:v>7.5869999999999891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91-4253-A162-1BC6BFC73EA3}"/>
            </c:ext>
          </c:extLst>
        </c:ser>
        <c:ser>
          <c:idx val="1"/>
          <c:order val="1"/>
          <c:tx>
            <c:strRef>
              <c:f>'800'!$L$2</c:f>
              <c:strCache>
                <c:ptCount val="1"/>
                <c:pt idx="0">
                  <c:v>SPP</c:v>
                </c:pt>
              </c:strCache>
            </c:strRef>
          </c:tx>
          <c:spPr>
            <a:solidFill>
              <a:srgbClr val="FFAB4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'800'!$A$3:$A$47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'800'!$L$3:$L$47</c:f>
              <c:numCache>
                <c:formatCode>General</c:formatCode>
                <c:ptCount val="45"/>
                <c:pt idx="0">
                  <c:v>0.87999999999999545</c:v>
                </c:pt>
                <c:pt idx="1">
                  <c:v>30.284999999999997</c:v>
                </c:pt>
                <c:pt idx="2">
                  <c:v>15.283124999999998</c:v>
                </c:pt>
                <c:pt idx="3">
                  <c:v>46.962900000000005</c:v>
                </c:pt>
                <c:pt idx="4">
                  <c:v>-19.083666666666669</c:v>
                </c:pt>
                <c:pt idx="5">
                  <c:v>-18.990666666666669</c:v>
                </c:pt>
                <c:pt idx="6">
                  <c:v>24.814214285714289</c:v>
                </c:pt>
                <c:pt idx="7">
                  <c:v>19.069599999999994</c:v>
                </c:pt>
                <c:pt idx="8">
                  <c:v>18.466999999999995</c:v>
                </c:pt>
                <c:pt idx="9">
                  <c:v>0.71999999999999886</c:v>
                </c:pt>
                <c:pt idx="10">
                  <c:v>20.687142857142856</c:v>
                </c:pt>
                <c:pt idx="11">
                  <c:v>35.177</c:v>
                </c:pt>
                <c:pt idx="12">
                  <c:v>21.80771428571429</c:v>
                </c:pt>
                <c:pt idx="13">
                  <c:v>22.294</c:v>
                </c:pt>
                <c:pt idx="14">
                  <c:v>20.679999999999996</c:v>
                </c:pt>
                <c:pt idx="15">
                  <c:v>14.304250000000003</c:v>
                </c:pt>
                <c:pt idx="16">
                  <c:v>5.6340000000000003</c:v>
                </c:pt>
                <c:pt idx="17">
                  <c:v>6.4429166666666662</c:v>
                </c:pt>
                <c:pt idx="18">
                  <c:v>-12.63299999999999</c:v>
                </c:pt>
                <c:pt idx="19">
                  <c:v>-6.8839999999999959</c:v>
                </c:pt>
                <c:pt idx="20">
                  <c:v>17.950466666666664</c:v>
                </c:pt>
                <c:pt idx="21">
                  <c:v>12.168466666666662</c:v>
                </c:pt>
                <c:pt idx="22">
                  <c:v>30.053600000000007</c:v>
                </c:pt>
                <c:pt idx="23">
                  <c:v>12.657200000000005</c:v>
                </c:pt>
                <c:pt idx="24">
                  <c:v>2.1930000000000121</c:v>
                </c:pt>
                <c:pt idx="25">
                  <c:v>2.1430000000000007</c:v>
                </c:pt>
                <c:pt idx="26">
                  <c:v>20.864200000000004</c:v>
                </c:pt>
                <c:pt idx="27">
                  <c:v>6.0301428571428586</c:v>
                </c:pt>
                <c:pt idx="28">
                  <c:v>6.1240000000000023</c:v>
                </c:pt>
                <c:pt idx="29">
                  <c:v>-16.582499999999996</c:v>
                </c:pt>
                <c:pt idx="30">
                  <c:v>2.1988500000000002</c:v>
                </c:pt>
                <c:pt idx="31">
                  <c:v>20.543500000000009</c:v>
                </c:pt>
                <c:pt idx="32">
                  <c:v>39.786999999999992</c:v>
                </c:pt>
                <c:pt idx="33">
                  <c:v>15.255666666666665</c:v>
                </c:pt>
                <c:pt idx="34">
                  <c:v>3.633499999999998</c:v>
                </c:pt>
                <c:pt idx="35">
                  <c:v>34.48533333333333</c:v>
                </c:pt>
                <c:pt idx="36">
                  <c:v>2.9939999999999998</c:v>
                </c:pt>
                <c:pt idx="37">
                  <c:v>26.222461538461541</c:v>
                </c:pt>
                <c:pt idx="38">
                  <c:v>31.573800000000006</c:v>
                </c:pt>
                <c:pt idx="39">
                  <c:v>36.417899999999996</c:v>
                </c:pt>
                <c:pt idx="40">
                  <c:v>12.745000000000005</c:v>
                </c:pt>
                <c:pt idx="41">
                  <c:v>41.15140000000001</c:v>
                </c:pt>
                <c:pt idx="42">
                  <c:v>-2.4170000000000016</c:v>
                </c:pt>
                <c:pt idx="43">
                  <c:v>36.851399999999998</c:v>
                </c:pt>
                <c:pt idx="44">
                  <c:v>0.84000000000000341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91-4253-A162-1BC6BFC73E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Benchmarks</a:t>
                </a:r>
              </a:p>
            </c:rich>
          </c:tx>
          <c:layout>
            <c:manualLayout>
              <c:xMode val="edge"/>
              <c:yMode val="edge"/>
              <c:x val="0.47595441574168307"/>
              <c:y val="0.884802895591447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8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/>
                  <a:t>Amortized LLC miss penalty (cycles)</a:t>
                </a:r>
              </a:p>
            </c:rich>
          </c:tx>
          <c:layout>
            <c:manualLayout>
              <c:xMode val="edge"/>
              <c:yMode val="edge"/>
              <c:x val="8.6007993123401478E-3"/>
              <c:y val="1.745854410169002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7705446945961866"/>
          <c:y val="8.0768632048764208E-2"/>
          <c:w val="0.14747308283411084"/>
          <c:h val="9.61342814399436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41651033707878E-2"/>
          <c:y val="5.9692203486971067E-2"/>
          <c:w val="0.91553140127385746"/>
          <c:h val="0.4329188317044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Sheet1!$B$2:$B$47</c:f>
              <c:numCache>
                <c:formatCode>General</c:formatCode>
                <c:ptCount val="46"/>
                <c:pt idx="0">
                  <c:v>1.0008398020062219</c:v>
                </c:pt>
                <c:pt idx="1">
                  <c:v>1.002727898333571</c:v>
                </c:pt>
                <c:pt idx="2">
                  <c:v>1.02762777692522</c:v>
                </c:pt>
                <c:pt idx="3">
                  <c:v>1.019774645462556</c:v>
                </c:pt>
                <c:pt idx="4">
                  <c:v>1.023947988700038</c:v>
                </c:pt>
                <c:pt idx="5">
                  <c:v>1.023783793676412</c:v>
                </c:pt>
                <c:pt idx="6">
                  <c:v>1.018235339876796</c:v>
                </c:pt>
                <c:pt idx="7">
                  <c:v>1.003355489820307</c:v>
                </c:pt>
                <c:pt idx="8">
                  <c:v>1.066238787888192</c:v>
                </c:pt>
                <c:pt idx="9">
                  <c:v>1.148566496821144</c:v>
                </c:pt>
                <c:pt idx="10">
                  <c:v>1.5374021678071199</c:v>
                </c:pt>
                <c:pt idx="11">
                  <c:v>1.037831443570195</c:v>
                </c:pt>
                <c:pt idx="12">
                  <c:v>1.366964539172498</c:v>
                </c:pt>
                <c:pt idx="13">
                  <c:v>1.1696385174308359</c:v>
                </c:pt>
                <c:pt idx="14">
                  <c:v>1.049306827622887</c:v>
                </c:pt>
                <c:pt idx="15">
                  <c:v>1.2466183920622871</c:v>
                </c:pt>
                <c:pt idx="16">
                  <c:v>1.1003531833828919</c:v>
                </c:pt>
                <c:pt idx="17">
                  <c:v>0.99999982152751177</c:v>
                </c:pt>
                <c:pt idx="18">
                  <c:v>0.99999969933521038</c:v>
                </c:pt>
                <c:pt idx="19">
                  <c:v>0.99999946614588509</c:v>
                </c:pt>
                <c:pt idx="20">
                  <c:v>1.0550175139938121</c:v>
                </c:pt>
                <c:pt idx="21">
                  <c:v>1.0609371786713799</c:v>
                </c:pt>
                <c:pt idx="22">
                  <c:v>1.0320709970171751</c:v>
                </c:pt>
                <c:pt idx="23">
                  <c:v>1.060644755436583</c:v>
                </c:pt>
                <c:pt idx="24">
                  <c:v>1.003956962856015</c:v>
                </c:pt>
                <c:pt idx="25">
                  <c:v>1.004836074853529</c:v>
                </c:pt>
                <c:pt idx="26">
                  <c:v>1.1665811950701861</c:v>
                </c:pt>
                <c:pt idx="27">
                  <c:v>1.0514477124677299</c:v>
                </c:pt>
                <c:pt idx="28">
                  <c:v>1.08829586598605</c:v>
                </c:pt>
                <c:pt idx="29">
                  <c:v>1.0069157732858871</c:v>
                </c:pt>
                <c:pt idx="30">
                  <c:v>1.0122395241793201</c:v>
                </c:pt>
                <c:pt idx="31">
                  <c:v>1.007136447032259</c:v>
                </c:pt>
                <c:pt idx="32">
                  <c:v>1.0000010026890049</c:v>
                </c:pt>
                <c:pt idx="33">
                  <c:v>1.188528138660994</c:v>
                </c:pt>
                <c:pt idx="34">
                  <c:v>1.0005532444957339</c:v>
                </c:pt>
                <c:pt idx="35">
                  <c:v>1.0471046802051329</c:v>
                </c:pt>
                <c:pt idx="36">
                  <c:v>1.0005573138363999</c:v>
                </c:pt>
                <c:pt idx="37">
                  <c:v>1.0115464859150269</c:v>
                </c:pt>
                <c:pt idx="38">
                  <c:v>1.0680280089741161</c:v>
                </c:pt>
                <c:pt idx="39">
                  <c:v>1.039213228047952</c:v>
                </c:pt>
                <c:pt idx="40">
                  <c:v>1.0001895946619359</c:v>
                </c:pt>
                <c:pt idx="41">
                  <c:v>1.004063389606217</c:v>
                </c:pt>
                <c:pt idx="42">
                  <c:v>1.0193910936718451</c:v>
                </c:pt>
                <c:pt idx="43">
                  <c:v>1.0570118794532819</c:v>
                </c:pt>
                <c:pt idx="44">
                  <c:v>1.008573780845287</c:v>
                </c:pt>
                <c:pt idx="45">
                  <c:v>1.0588288311332039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5-43C2-829C-9920A8EA32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SPP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Sheet1!$C$2:$C$47</c:f>
              <c:numCache>
                <c:formatCode>General</c:formatCode>
                <c:ptCount val="46"/>
                <c:pt idx="0">
                  <c:v>1.000198757399565</c:v>
                </c:pt>
                <c:pt idx="1">
                  <c:v>1.003309882341118</c:v>
                </c:pt>
                <c:pt idx="2">
                  <c:v>1.0119548695080041</c:v>
                </c:pt>
                <c:pt idx="3">
                  <c:v>1.008344957500632</c:v>
                </c:pt>
                <c:pt idx="4">
                  <c:v>0.99999965373259991</c:v>
                </c:pt>
                <c:pt idx="5">
                  <c:v>0.99999998491484021</c:v>
                </c:pt>
                <c:pt idx="6">
                  <c:v>1.0128900153657969</c:v>
                </c:pt>
                <c:pt idx="7">
                  <c:v>1.0035289048887579</c:v>
                </c:pt>
                <c:pt idx="8">
                  <c:v>1.024847164433365</c:v>
                </c:pt>
                <c:pt idx="9">
                  <c:v>1.0030302014379711</c:v>
                </c:pt>
                <c:pt idx="10">
                  <c:v>1.1550753829963101</c:v>
                </c:pt>
                <c:pt idx="11">
                  <c:v>1.027491461315333</c:v>
                </c:pt>
                <c:pt idx="12">
                  <c:v>1.0999690986017721</c:v>
                </c:pt>
                <c:pt idx="13">
                  <c:v>1.078013291541593</c:v>
                </c:pt>
                <c:pt idx="14">
                  <c:v>1.021225728582938</c:v>
                </c:pt>
                <c:pt idx="15">
                  <c:v>1.092496877754467</c:v>
                </c:pt>
                <c:pt idx="16">
                  <c:v>1.0222187700380549</c:v>
                </c:pt>
                <c:pt idx="17">
                  <c:v>1.013366656689775</c:v>
                </c:pt>
                <c:pt idx="18">
                  <c:v>1.000000414134371</c:v>
                </c:pt>
                <c:pt idx="19">
                  <c:v>1.0000001441540209</c:v>
                </c:pt>
                <c:pt idx="20">
                  <c:v>1.011448212372539</c:v>
                </c:pt>
                <c:pt idx="21">
                  <c:v>1.0111022554269991</c:v>
                </c:pt>
                <c:pt idx="22">
                  <c:v>1.0129555136391499</c:v>
                </c:pt>
                <c:pt idx="23">
                  <c:v>1.01154629553511</c:v>
                </c:pt>
                <c:pt idx="24">
                  <c:v>1.0017402039251291</c:v>
                </c:pt>
                <c:pt idx="25">
                  <c:v>1.0016635705304391</c:v>
                </c:pt>
                <c:pt idx="26">
                  <c:v>1.07329630168771</c:v>
                </c:pt>
                <c:pt idx="27">
                  <c:v>1.006313661672833</c:v>
                </c:pt>
                <c:pt idx="28">
                  <c:v>1.013178579511038</c:v>
                </c:pt>
                <c:pt idx="29">
                  <c:v>1.000000736666002</c:v>
                </c:pt>
                <c:pt idx="30">
                  <c:v>1.0008632887267219</c:v>
                </c:pt>
                <c:pt idx="31">
                  <c:v>1.004059443489367</c:v>
                </c:pt>
                <c:pt idx="32">
                  <c:v>1.0000005709250059</c:v>
                </c:pt>
                <c:pt idx="33">
                  <c:v>1.0640751352954829</c:v>
                </c:pt>
                <c:pt idx="34">
                  <c:v>1.001596206933107</c:v>
                </c:pt>
                <c:pt idx="35">
                  <c:v>1.0338135025868249</c:v>
                </c:pt>
                <c:pt idx="36">
                  <c:v>1.0012237584833981</c:v>
                </c:pt>
                <c:pt idx="37">
                  <c:v>1.011946006588536</c:v>
                </c:pt>
                <c:pt idx="38">
                  <c:v>1.051370430478733</c:v>
                </c:pt>
                <c:pt idx="39">
                  <c:v>1.042331159876998</c:v>
                </c:pt>
                <c:pt idx="40">
                  <c:v>1.0002067908696759</c:v>
                </c:pt>
                <c:pt idx="41">
                  <c:v>1.0161313120516711</c:v>
                </c:pt>
                <c:pt idx="42">
                  <c:v>0.99999975672505925</c:v>
                </c:pt>
                <c:pt idx="43">
                  <c:v>1.06401467158478</c:v>
                </c:pt>
                <c:pt idx="44">
                  <c:v>1.000358786921572</c:v>
                </c:pt>
                <c:pt idx="45">
                  <c:v>1.0220040777598129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65-43C2-829C-9920A8EA32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IP-STRIDE &amp; NL</c:v>
                </c:pt>
              </c:strCache>
            </c:strRef>
          </c:tx>
          <c:spPr>
            <a:solidFill>
              <a:srgbClr val="1F497D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Sheet1!$D$2:$D$47</c:f>
              <c:numCache>
                <c:formatCode>General</c:formatCode>
                <c:ptCount val="46"/>
                <c:pt idx="0">
                  <c:v>1.0003896439271831</c:v>
                </c:pt>
                <c:pt idx="1">
                  <c:v>1.0021710218210489</c:v>
                </c:pt>
                <c:pt idx="2">
                  <c:v>1.0162132475529699</c:v>
                </c:pt>
                <c:pt idx="3">
                  <c:v>1.010635269270461</c:v>
                </c:pt>
                <c:pt idx="4">
                  <c:v>0.99999949920921083</c:v>
                </c:pt>
                <c:pt idx="5">
                  <c:v>1.0000004377341321</c:v>
                </c:pt>
                <c:pt idx="6">
                  <c:v>1.017686749930989</c:v>
                </c:pt>
                <c:pt idx="7">
                  <c:v>1.0012902302964839</c:v>
                </c:pt>
                <c:pt idx="8">
                  <c:v>1.0507564894421479</c:v>
                </c:pt>
                <c:pt idx="9">
                  <c:v>1.1752873684229579</c:v>
                </c:pt>
                <c:pt idx="10">
                  <c:v>2.2474190926253401</c:v>
                </c:pt>
                <c:pt idx="11">
                  <c:v>1.037954294859829</c:v>
                </c:pt>
                <c:pt idx="12">
                  <c:v>1.405093403108209</c:v>
                </c:pt>
                <c:pt idx="13">
                  <c:v>1.292236685737828</c:v>
                </c:pt>
                <c:pt idx="14">
                  <c:v>1.038658700093372</c:v>
                </c:pt>
                <c:pt idx="15">
                  <c:v>1.1127444851305079</c:v>
                </c:pt>
                <c:pt idx="16">
                  <c:v>1.062500898737732</c:v>
                </c:pt>
                <c:pt idx="17">
                  <c:v>1.0111831210441731</c:v>
                </c:pt>
                <c:pt idx="18">
                  <c:v>1.0000001446519611</c:v>
                </c:pt>
                <c:pt idx="19">
                  <c:v>1.000609865216507</c:v>
                </c:pt>
                <c:pt idx="20">
                  <c:v>1.028593468819369</c:v>
                </c:pt>
                <c:pt idx="21">
                  <c:v>1.0298115559747461</c:v>
                </c:pt>
                <c:pt idx="22">
                  <c:v>1.024708278974052</c:v>
                </c:pt>
                <c:pt idx="23">
                  <c:v>1.02978731741542</c:v>
                </c:pt>
                <c:pt idx="24">
                  <c:v>1.005039145540878</c:v>
                </c:pt>
                <c:pt idx="25">
                  <c:v>1.005276842918214</c:v>
                </c:pt>
                <c:pt idx="26">
                  <c:v>1.131583744257612</c:v>
                </c:pt>
                <c:pt idx="27">
                  <c:v>1.04158271814875</c:v>
                </c:pt>
                <c:pt idx="28">
                  <c:v>1.070576452253901</c:v>
                </c:pt>
                <c:pt idx="29">
                  <c:v>1.0313620129831831</c:v>
                </c:pt>
                <c:pt idx="30">
                  <c:v>1.025745702412471</c:v>
                </c:pt>
                <c:pt idx="31">
                  <c:v>1.0021559975677929</c:v>
                </c:pt>
                <c:pt idx="32">
                  <c:v>1.0000007278265699</c:v>
                </c:pt>
                <c:pt idx="33">
                  <c:v>1.280189746653988</c:v>
                </c:pt>
                <c:pt idx="34">
                  <c:v>1.001519270130782</c:v>
                </c:pt>
                <c:pt idx="35">
                  <c:v>1.0604154423138641</c:v>
                </c:pt>
                <c:pt idx="36">
                  <c:v>1.0016704410419841</c:v>
                </c:pt>
                <c:pt idx="37">
                  <c:v>1.010670922683601</c:v>
                </c:pt>
                <c:pt idx="38">
                  <c:v>1.048055734912718</c:v>
                </c:pt>
                <c:pt idx="39">
                  <c:v>1.029532001494853</c:v>
                </c:pt>
                <c:pt idx="40">
                  <c:v>1.0001131472419551</c:v>
                </c:pt>
                <c:pt idx="41">
                  <c:v>1.003585019955803</c:v>
                </c:pt>
                <c:pt idx="42">
                  <c:v>1.0014856364726821</c:v>
                </c:pt>
                <c:pt idx="43">
                  <c:v>1.038206969506712</c:v>
                </c:pt>
                <c:pt idx="44">
                  <c:v>1.008438704003342</c:v>
                </c:pt>
                <c:pt idx="45">
                  <c:v>1.063700155117888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65-43C2-829C-9920A8EA32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  <c:extLst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dirty="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/>
                  <a:t>Speedup </a:t>
                </a:r>
              </a:p>
            </c:rich>
          </c:tx>
          <c:layout>
            <c:manualLayout>
              <c:xMode val="edge"/>
              <c:yMode val="edge"/>
              <c:x val="3.1943065137499029E-3"/>
              <c:y val="0.164609094147644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77471650941469417"/>
          <c:y val="8.7497283583668498E-2"/>
          <c:w val="0.19941026667023909"/>
          <c:h val="0.26658639032401349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92750772465917E-2"/>
          <c:y val="6.7408348150029634E-2"/>
          <c:w val="0.91548025636253461"/>
          <c:h val="0.40758946388752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'800'!$Q$2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'800'!$A$3:$A$47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'800'!$Q$3:$Q$47</c:f>
              <c:numCache>
                <c:formatCode>General</c:formatCode>
                <c:ptCount val="45"/>
                <c:pt idx="0">
                  <c:v>0.65198</c:v>
                </c:pt>
                <c:pt idx="1">
                  <c:v>17.942080000000001</c:v>
                </c:pt>
                <c:pt idx="2">
                  <c:v>70.481999999999999</c:v>
                </c:pt>
                <c:pt idx="3">
                  <c:v>13.549440000000001</c:v>
                </c:pt>
                <c:pt idx="4">
                  <c:v>18.091139999999999</c:v>
                </c:pt>
                <c:pt idx="5">
                  <c:v>18.0518</c:v>
                </c:pt>
                <c:pt idx="6">
                  <c:v>7.5119800000000003</c:v>
                </c:pt>
                <c:pt idx="7">
                  <c:v>15.246320000000001</c:v>
                </c:pt>
                <c:pt idx="8">
                  <c:v>20.710380000000001</c:v>
                </c:pt>
                <c:pt idx="9">
                  <c:v>19.397259999999999</c:v>
                </c:pt>
                <c:pt idx="10">
                  <c:v>157.68662</c:v>
                </c:pt>
                <c:pt idx="11">
                  <c:v>31.654920000000001</c:v>
                </c:pt>
                <c:pt idx="12">
                  <c:v>54.205820000000003</c:v>
                </c:pt>
                <c:pt idx="13">
                  <c:v>24.640039999999999</c:v>
                </c:pt>
                <c:pt idx="14">
                  <c:v>13.128360000000001</c:v>
                </c:pt>
                <c:pt idx="15">
                  <c:v>69.634460000000004</c:v>
                </c:pt>
                <c:pt idx="16">
                  <c:v>19.783740000000002</c:v>
                </c:pt>
                <c:pt idx="17">
                  <c:v>5.9907399999999997</c:v>
                </c:pt>
                <c:pt idx="18">
                  <c:v>1.39842</c:v>
                </c:pt>
                <c:pt idx="19">
                  <c:v>1.50566</c:v>
                </c:pt>
                <c:pt idx="20">
                  <c:v>7.3952</c:v>
                </c:pt>
                <c:pt idx="21">
                  <c:v>10.367240000000001</c:v>
                </c:pt>
                <c:pt idx="22">
                  <c:v>5.0228200000000003</c:v>
                </c:pt>
                <c:pt idx="23">
                  <c:v>10.34398</c:v>
                </c:pt>
                <c:pt idx="24">
                  <c:v>9.2763200000000001</c:v>
                </c:pt>
                <c:pt idx="25">
                  <c:v>9.5088200000000001</c:v>
                </c:pt>
                <c:pt idx="26">
                  <c:v>24.092980000000001</c:v>
                </c:pt>
                <c:pt idx="27">
                  <c:v>4.5544799999999999</c:v>
                </c:pt>
                <c:pt idx="28">
                  <c:v>19.646560000000001</c:v>
                </c:pt>
                <c:pt idx="29">
                  <c:v>18.136340000000001</c:v>
                </c:pt>
                <c:pt idx="30">
                  <c:v>21.739699999999999</c:v>
                </c:pt>
                <c:pt idx="31">
                  <c:v>2.5112999999999999</c:v>
                </c:pt>
                <c:pt idx="32">
                  <c:v>0</c:v>
                </c:pt>
                <c:pt idx="33">
                  <c:v>21.57292</c:v>
                </c:pt>
                <c:pt idx="34">
                  <c:v>8.5542400000000001</c:v>
                </c:pt>
                <c:pt idx="35">
                  <c:v>17.089960000000001</c:v>
                </c:pt>
                <c:pt idx="36">
                  <c:v>8.5539199999999997</c:v>
                </c:pt>
                <c:pt idx="37">
                  <c:v>3.34144</c:v>
                </c:pt>
                <c:pt idx="38">
                  <c:v>15.7164</c:v>
                </c:pt>
                <c:pt idx="39">
                  <c:v>12.992000000000001</c:v>
                </c:pt>
                <c:pt idx="40">
                  <c:v>0.73382000000000003</c:v>
                </c:pt>
                <c:pt idx="41">
                  <c:v>3.3151799999999998</c:v>
                </c:pt>
                <c:pt idx="42">
                  <c:v>11.80608</c:v>
                </c:pt>
                <c:pt idx="43">
                  <c:v>14.271879999999999</c:v>
                </c:pt>
                <c:pt idx="44">
                  <c:v>1.9331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55-47AD-84B9-CAA1376C872E}"/>
            </c:ext>
          </c:extLst>
        </c:ser>
        <c:ser>
          <c:idx val="1"/>
          <c:order val="1"/>
          <c:tx>
            <c:strRef>
              <c:f>'800'!$R$2</c:f>
              <c:strCache>
                <c:ptCount val="1"/>
                <c:pt idx="0">
                  <c:v>SPP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'800'!$A$3:$A$47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'800'!$R$3:$R$47</c:f>
              <c:numCache>
                <c:formatCode>General</c:formatCode>
                <c:ptCount val="45"/>
                <c:pt idx="0">
                  <c:v>0.15808</c:v>
                </c:pt>
                <c:pt idx="1">
                  <c:v>12.658099999999999</c:v>
                </c:pt>
                <c:pt idx="2">
                  <c:v>52.773200000000003</c:v>
                </c:pt>
                <c:pt idx="3">
                  <c:v>8.0583799999999997</c:v>
                </c:pt>
                <c:pt idx="4">
                  <c:v>10.179600000000001</c:v>
                </c:pt>
                <c:pt idx="5">
                  <c:v>10.1683</c:v>
                </c:pt>
                <c:pt idx="6">
                  <c:v>5.0622800000000003</c:v>
                </c:pt>
                <c:pt idx="7">
                  <c:v>11.310700000000001</c:v>
                </c:pt>
                <c:pt idx="8">
                  <c:v>5.1442399999999999</c:v>
                </c:pt>
                <c:pt idx="9">
                  <c:v>0.82542000000000004</c:v>
                </c:pt>
                <c:pt idx="10">
                  <c:v>28.117799999999999</c:v>
                </c:pt>
                <c:pt idx="11">
                  <c:v>10.831799999999999</c:v>
                </c:pt>
                <c:pt idx="12">
                  <c:v>11.8614</c:v>
                </c:pt>
                <c:pt idx="13">
                  <c:v>7.4607999999999999</c:v>
                </c:pt>
                <c:pt idx="14">
                  <c:v>3.70058</c:v>
                </c:pt>
                <c:pt idx="15">
                  <c:v>19.05</c:v>
                </c:pt>
                <c:pt idx="16">
                  <c:v>4.9340400000000004</c:v>
                </c:pt>
                <c:pt idx="17">
                  <c:v>3.1187999999999998</c:v>
                </c:pt>
                <c:pt idx="18">
                  <c:v>0.34392</c:v>
                </c:pt>
                <c:pt idx="19">
                  <c:v>0.37591999999999998</c:v>
                </c:pt>
                <c:pt idx="20">
                  <c:v>3.2121</c:v>
                </c:pt>
                <c:pt idx="21">
                  <c:v>4.7122799999999998</c:v>
                </c:pt>
                <c:pt idx="22">
                  <c:v>2.1797599999999999</c:v>
                </c:pt>
                <c:pt idx="23">
                  <c:v>4.7173600000000002</c:v>
                </c:pt>
                <c:pt idx="24">
                  <c:v>2.45912</c:v>
                </c:pt>
                <c:pt idx="25">
                  <c:v>2.2375799999999999</c:v>
                </c:pt>
                <c:pt idx="26">
                  <c:v>12.847</c:v>
                </c:pt>
                <c:pt idx="27">
                  <c:v>2.57382</c:v>
                </c:pt>
                <c:pt idx="28">
                  <c:v>8.0709199999999992</c:v>
                </c:pt>
                <c:pt idx="29">
                  <c:v>3.4502600000000001</c:v>
                </c:pt>
                <c:pt idx="30">
                  <c:v>7.5476000000000001</c:v>
                </c:pt>
                <c:pt idx="31">
                  <c:v>1.42316</c:v>
                </c:pt>
                <c:pt idx="32">
                  <c:v>0</c:v>
                </c:pt>
                <c:pt idx="33">
                  <c:v>9.3366799999999994</c:v>
                </c:pt>
                <c:pt idx="34">
                  <c:v>6.1993200000000002</c:v>
                </c:pt>
                <c:pt idx="35">
                  <c:v>11.299099999999999</c:v>
                </c:pt>
                <c:pt idx="36">
                  <c:v>6.1756399999999996</c:v>
                </c:pt>
                <c:pt idx="37">
                  <c:v>2.2747000000000002</c:v>
                </c:pt>
                <c:pt idx="38">
                  <c:v>10.8902</c:v>
                </c:pt>
                <c:pt idx="39">
                  <c:v>9.36388</c:v>
                </c:pt>
                <c:pt idx="40">
                  <c:v>0.53590000000000004</c:v>
                </c:pt>
                <c:pt idx="41">
                  <c:v>2.2356799999999999</c:v>
                </c:pt>
                <c:pt idx="42">
                  <c:v>7.3938800000000002</c:v>
                </c:pt>
                <c:pt idx="43">
                  <c:v>10.344900000000001</c:v>
                </c:pt>
                <c:pt idx="44">
                  <c:v>0.12426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55-47AD-84B9-CAA1376C87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Benchmarks</a:t>
                </a:r>
              </a:p>
            </c:rich>
          </c:tx>
          <c:layout>
            <c:manualLayout>
              <c:xMode val="edge"/>
              <c:yMode val="edge"/>
              <c:x val="0.48995143806997754"/>
              <c:y val="0.902133994220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NPKI</a:t>
                </a:r>
              </a:p>
            </c:rich>
          </c:tx>
          <c:layout>
            <c:manualLayout>
              <c:xMode val="edge"/>
              <c:yMode val="edge"/>
              <c:x val="0"/>
              <c:y val="0.184146815035396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40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7145338257592129"/>
          <c:y val="7.8228584249953409E-2"/>
          <c:w val="0.16138605477429355"/>
          <c:h val="8.382016764033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4364061778700566E-2"/>
          <c:y val="6.7408348150029634E-2"/>
          <c:w val="0.90160899052886456"/>
          <c:h val="0.371433263791507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'800'!$O$2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'800'!$A$3:$A$47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'800'!$O$3:$O$47</c:f>
              <c:numCache>
                <c:formatCode>General</c:formatCode>
                <c:ptCount val="45"/>
                <c:pt idx="0">
                  <c:v>1.72E-2</c:v>
                </c:pt>
                <c:pt idx="1">
                  <c:v>1.64E-3</c:v>
                </c:pt>
                <c:pt idx="2">
                  <c:v>2.5000000000000001E-3</c:v>
                </c:pt>
                <c:pt idx="3">
                  <c:v>5.0800000000000003E-3</c:v>
                </c:pt>
                <c:pt idx="4">
                  <c:v>2.3999999999999998E-3</c:v>
                </c:pt>
                <c:pt idx="5">
                  <c:v>2.7399999999999998E-3</c:v>
                </c:pt>
                <c:pt idx="6">
                  <c:v>1.2999999999999999E-3</c:v>
                </c:pt>
                <c:pt idx="7" formatCode="0.00E+00">
                  <c:v>4.0000000000000003E-5</c:v>
                </c:pt>
                <c:pt idx="8">
                  <c:v>0.49371999999999999</c:v>
                </c:pt>
                <c:pt idx="9">
                  <c:v>3.0300000000000001E-2</c:v>
                </c:pt>
                <c:pt idx="10">
                  <c:v>3.5900000000000001E-2</c:v>
                </c:pt>
                <c:pt idx="11">
                  <c:v>1.278E-2</c:v>
                </c:pt>
                <c:pt idx="12">
                  <c:v>7.9320000000000002E-2</c:v>
                </c:pt>
                <c:pt idx="13">
                  <c:v>3.7799999999999999E-3</c:v>
                </c:pt>
                <c:pt idx="14">
                  <c:v>0.14380000000000001</c:v>
                </c:pt>
                <c:pt idx="15">
                  <c:v>0.72826000000000002</c:v>
                </c:pt>
                <c:pt idx="16">
                  <c:v>9.9180000000000004E-2</c:v>
                </c:pt>
                <c:pt idx="17">
                  <c:v>0.29604000000000003</c:v>
                </c:pt>
                <c:pt idx="18">
                  <c:v>0.14208000000000001</c:v>
                </c:pt>
                <c:pt idx="19">
                  <c:v>0.13855999999999999</c:v>
                </c:pt>
                <c:pt idx="20">
                  <c:v>5.842E-2</c:v>
                </c:pt>
                <c:pt idx="21">
                  <c:v>6.1400000000000003E-2</c:v>
                </c:pt>
                <c:pt idx="22">
                  <c:v>4.8180000000000001E-2</c:v>
                </c:pt>
                <c:pt idx="23">
                  <c:v>5.3080000000000002E-2</c:v>
                </c:pt>
                <c:pt idx="24">
                  <c:v>2.564E-2</c:v>
                </c:pt>
                <c:pt idx="25">
                  <c:v>4.4519999999999997E-2</c:v>
                </c:pt>
                <c:pt idx="26">
                  <c:v>6.0260000000000001E-2</c:v>
                </c:pt>
                <c:pt idx="27">
                  <c:v>7.8399999999999997E-3</c:v>
                </c:pt>
                <c:pt idx="28">
                  <c:v>0.18006</c:v>
                </c:pt>
                <c:pt idx="29">
                  <c:v>1.2999999999999999E-3</c:v>
                </c:pt>
                <c:pt idx="30">
                  <c:v>5.96E-3</c:v>
                </c:pt>
                <c:pt idx="31">
                  <c:v>1.8960000000000001E-2</c:v>
                </c:pt>
                <c:pt idx="32">
                  <c:v>0</c:v>
                </c:pt>
                <c:pt idx="33">
                  <c:v>8.7399999999999995E-3</c:v>
                </c:pt>
                <c:pt idx="34">
                  <c:v>1.2E-4</c:v>
                </c:pt>
                <c:pt idx="35">
                  <c:v>1.42E-3</c:v>
                </c:pt>
                <c:pt idx="36">
                  <c:v>1.6000000000000001E-4</c:v>
                </c:pt>
                <c:pt idx="37">
                  <c:v>2.0000000000000001E-4</c:v>
                </c:pt>
                <c:pt idx="38">
                  <c:v>1.6800000000000001E-3</c:v>
                </c:pt>
                <c:pt idx="39">
                  <c:v>3.8800000000000002E-3</c:v>
                </c:pt>
                <c:pt idx="40" formatCode="0.00E+00">
                  <c:v>4.0000000000000003E-5</c:v>
                </c:pt>
                <c:pt idx="41">
                  <c:v>3.4000000000000002E-4</c:v>
                </c:pt>
                <c:pt idx="42">
                  <c:v>1.0399999999999999E-3</c:v>
                </c:pt>
                <c:pt idx="43">
                  <c:v>7.7999999999999999E-4</c:v>
                </c:pt>
                <c:pt idx="44">
                  <c:v>5.3220000000000003E-2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CA-4BDD-9C9C-A9FC57E98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Benchmaks</a:t>
                </a:r>
              </a:p>
            </c:rich>
          </c:tx>
          <c:layout>
            <c:manualLayout>
              <c:xMode val="edge"/>
              <c:yMode val="edge"/>
              <c:x val="0.48571632186311192"/>
              <c:y val="0.909339141118786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PPKI</a:t>
                </a:r>
              </a:p>
            </c:rich>
          </c:tx>
          <c:layout>
            <c:manualLayout>
              <c:xMode val="edge"/>
              <c:yMode val="edge"/>
              <c:x val="3.634086423944759E-3"/>
              <c:y val="0.17758285304816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9016216698171927"/>
          <c:y val="0.12572373862696443"/>
          <c:w val="0.13942099268812369"/>
          <c:h val="8.382016764033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9297175031281646E-2"/>
          <c:y val="6.7408348150029634E-2"/>
          <c:w val="0.91667585511740146"/>
          <c:h val="0.36657551202344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'800'!$P$2</c:f>
              <c:strCache>
                <c:ptCount val="1"/>
                <c:pt idx="0">
                  <c:v>SPP</c:v>
                </c:pt>
              </c:strCache>
            </c:strRef>
          </c:tx>
          <c:spPr>
            <a:solidFill>
              <a:srgbClr val="ED7D3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'800'!$A$3:$A$47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'800'!$P$3:$P$47</c:f>
              <c:numCache>
                <c:formatCode>General</c:formatCode>
                <c:ptCount val="45"/>
                <c:pt idx="0">
                  <c:v>0.12372</c:v>
                </c:pt>
                <c:pt idx="1">
                  <c:v>4.7914199999999996</c:v>
                </c:pt>
                <c:pt idx="2">
                  <c:v>17.593299999999999</c:v>
                </c:pt>
                <c:pt idx="3">
                  <c:v>3.17876</c:v>
                </c:pt>
                <c:pt idx="4">
                  <c:v>5.7718800000000003</c:v>
                </c:pt>
                <c:pt idx="5">
                  <c:v>5.7618200000000002</c:v>
                </c:pt>
                <c:pt idx="6">
                  <c:v>2.3843000000000001</c:v>
                </c:pt>
                <c:pt idx="7">
                  <c:v>3.78952</c:v>
                </c:pt>
                <c:pt idx="8">
                  <c:v>7.3392600000000003</c:v>
                </c:pt>
                <c:pt idx="9">
                  <c:v>0.39095999999999997</c:v>
                </c:pt>
                <c:pt idx="10">
                  <c:v>25.174399999999999</c:v>
                </c:pt>
                <c:pt idx="11">
                  <c:v>13.1372</c:v>
                </c:pt>
                <c:pt idx="12">
                  <c:v>12.502599999999999</c:v>
                </c:pt>
                <c:pt idx="13">
                  <c:v>9.2417800000000003</c:v>
                </c:pt>
                <c:pt idx="14">
                  <c:v>4.1757799999999996</c:v>
                </c:pt>
                <c:pt idx="15">
                  <c:v>22.736499999999999</c:v>
                </c:pt>
                <c:pt idx="16">
                  <c:v>1.0914200000000001</c:v>
                </c:pt>
                <c:pt idx="17">
                  <c:v>3.3773599999999999</c:v>
                </c:pt>
                <c:pt idx="18">
                  <c:v>1.2212000000000001</c:v>
                </c:pt>
                <c:pt idx="19">
                  <c:v>1.24596</c:v>
                </c:pt>
                <c:pt idx="20">
                  <c:v>3.9001999999999999</c:v>
                </c:pt>
                <c:pt idx="21">
                  <c:v>4.9686399999999997</c:v>
                </c:pt>
                <c:pt idx="22">
                  <c:v>2.8543400000000001</c:v>
                </c:pt>
                <c:pt idx="23">
                  <c:v>4.9668999999999999</c:v>
                </c:pt>
                <c:pt idx="24">
                  <c:v>1.2069399999999999</c:v>
                </c:pt>
                <c:pt idx="25">
                  <c:v>1.1512</c:v>
                </c:pt>
                <c:pt idx="26">
                  <c:v>6.9861199999999997</c:v>
                </c:pt>
                <c:pt idx="27">
                  <c:v>1.2314000000000001</c:v>
                </c:pt>
                <c:pt idx="28">
                  <c:v>2.8121399999999999</c:v>
                </c:pt>
                <c:pt idx="29">
                  <c:v>2.7313800000000001</c:v>
                </c:pt>
                <c:pt idx="30">
                  <c:v>11.9072</c:v>
                </c:pt>
                <c:pt idx="31">
                  <c:v>0.83396000000000003</c:v>
                </c:pt>
                <c:pt idx="32">
                  <c:v>0</c:v>
                </c:pt>
                <c:pt idx="33">
                  <c:v>6.4842599999999999</c:v>
                </c:pt>
                <c:pt idx="34">
                  <c:v>2.2997000000000001</c:v>
                </c:pt>
                <c:pt idx="35">
                  <c:v>5.6315400000000002</c:v>
                </c:pt>
                <c:pt idx="36">
                  <c:v>2.28796</c:v>
                </c:pt>
                <c:pt idx="37">
                  <c:v>0.87514000000000003</c:v>
                </c:pt>
                <c:pt idx="38">
                  <c:v>4.00624</c:v>
                </c:pt>
                <c:pt idx="39">
                  <c:v>3.1812</c:v>
                </c:pt>
                <c:pt idx="40">
                  <c:v>0.15734000000000001</c:v>
                </c:pt>
                <c:pt idx="41">
                  <c:v>0.74583999999999995</c:v>
                </c:pt>
                <c:pt idx="42">
                  <c:v>2.9320599999999999</c:v>
                </c:pt>
                <c:pt idx="43">
                  <c:v>3.3612199999999999</c:v>
                </c:pt>
                <c:pt idx="44">
                  <c:v>2.2519999999999998E-2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2E-4600-A8D9-A12BFCDAE9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Benchmaks</a:t>
                </a:r>
              </a:p>
            </c:rich>
          </c:tx>
          <c:layout>
            <c:manualLayout>
              <c:xMode val="edge"/>
              <c:yMode val="edge"/>
              <c:x val="0.47734894373203907"/>
              <c:y val="0.90933901252417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PPKI</a:t>
                </a:r>
              </a:p>
            </c:rich>
          </c:tx>
          <c:layout>
            <c:manualLayout>
              <c:xMode val="edge"/>
              <c:yMode val="edge"/>
              <c:x val="0"/>
              <c:y val="0.165932865649025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8226418023463763"/>
          <c:y val="0.10918114143920596"/>
          <c:w val="0.17443745477385031"/>
          <c:h val="8.382016764033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Benchmark: 605.mcf_s-1644B</a:t>
            </a:r>
          </a:p>
        </c:rich>
      </c:tx>
      <c:layout>
        <c:manualLayout>
          <c:xMode val="edge"/>
          <c:yMode val="edge"/>
          <c:x val="0.25990643163531457"/>
          <c:y val="2.9033540155322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67938412319479"/>
          <c:y val="0.25396685036974009"/>
          <c:w val="0.75263871238120017"/>
          <c:h val="0.52752257634513222"/>
        </c:manualLayout>
      </c:layout>
      <c:scatterChart>
        <c:scatterStyle val="lineMarker"/>
        <c:varyColors val="0"/>
        <c:ser>
          <c:idx val="0"/>
          <c:order val="0"/>
          <c:tx>
            <c:strRef>
              <c:f>'605.mcf_s-1644B'!$C$2</c:f>
              <c:strCache>
                <c:ptCount val="1"/>
                <c:pt idx="0">
                  <c:v>positive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'605.mcf_s-1644B'!$B$3:$B$8</c:f>
              <c:numCache>
                <c:formatCode>@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'605.mcf_s-1644B'!$C$3:$C$8</c:f>
              <c:numCache>
                <c:formatCode>General</c:formatCode>
                <c:ptCount val="6"/>
                <c:pt idx="0">
                  <c:v>40.462800000000001</c:v>
                </c:pt>
                <c:pt idx="1">
                  <c:v>40.573599999999999</c:v>
                </c:pt>
                <c:pt idx="2">
                  <c:v>40.774500000000003</c:v>
                </c:pt>
                <c:pt idx="3">
                  <c:v>41.144599999999997</c:v>
                </c:pt>
                <c:pt idx="4">
                  <c:v>42.5623</c:v>
                </c:pt>
                <c:pt idx="5">
                  <c:v>45.010199999999998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F3-47E6-A2AB-00C4839C572D}"/>
            </c:ext>
          </c:extLst>
        </c:ser>
        <c:ser>
          <c:idx val="1"/>
          <c:order val="1"/>
          <c:tx>
            <c:strRef>
              <c:f>'605.mcf_s-1644B'!$D$2</c:f>
              <c:strCache>
                <c:ptCount val="1"/>
                <c:pt idx="0">
                  <c:v>negative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'605.mcf_s-1644B'!$B$3:$B$8</c:f>
              <c:numCache>
                <c:formatCode>@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'605.mcf_s-1644B'!$D$3:$D$8</c:f>
              <c:numCache>
                <c:formatCode>General</c:formatCode>
                <c:ptCount val="6"/>
                <c:pt idx="0">
                  <c:v>37.816499999999998</c:v>
                </c:pt>
                <c:pt idx="1">
                  <c:v>37.796100000000003</c:v>
                </c:pt>
                <c:pt idx="2">
                  <c:v>37.747999999999998</c:v>
                </c:pt>
                <c:pt idx="3">
                  <c:v>37.675899999999999</c:v>
                </c:pt>
                <c:pt idx="4">
                  <c:v>37.374099999999999</c:v>
                </c:pt>
                <c:pt idx="5">
                  <c:v>36.649799999999999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0F3-47E6-A2AB-00C4839C572D}"/>
            </c:ext>
          </c:extLst>
        </c:ser>
        <c:ser>
          <c:idx val="2"/>
          <c:order val="2"/>
          <c:tx>
            <c:strRef>
              <c:f>'605.mcf_s-1644B'!$E$2</c:f>
              <c:strCache>
                <c:ptCount val="1"/>
                <c:pt idx="0">
                  <c:v>neutral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'605.mcf_s-1644B'!$B$3:$B$8</c:f>
              <c:numCache>
                <c:formatCode>@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'605.mcf_s-1644B'!$E$3:$E$8</c:f>
              <c:numCache>
                <c:formatCode>General</c:formatCode>
                <c:ptCount val="6"/>
                <c:pt idx="0">
                  <c:v>21.720700000000001</c:v>
                </c:pt>
                <c:pt idx="1">
                  <c:v>21.630400000000002</c:v>
                </c:pt>
                <c:pt idx="2">
                  <c:v>21.477499999999999</c:v>
                </c:pt>
                <c:pt idx="3">
                  <c:v>21.179400000000001</c:v>
                </c:pt>
                <c:pt idx="4">
                  <c:v>20.063600000000001</c:v>
                </c:pt>
                <c:pt idx="5">
                  <c:v>18.34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0F3-47E6-A2AB-00C4839C57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033848"/>
        <c:axId val="712034176"/>
      </c:scatterChart>
      <c:valAx>
        <c:axId val="712033848"/>
        <c:scaling>
          <c:orientation val="minMax"/>
          <c:max val="16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Window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4176"/>
        <c:crosses val="autoZero"/>
        <c:crossBetween val="midCat"/>
        <c:majorUnit val="4000"/>
      </c:valAx>
      <c:valAx>
        <c:axId val="712034176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Interaction %</a:t>
                </a:r>
              </a:p>
            </c:rich>
          </c:tx>
          <c:layout>
            <c:manualLayout>
              <c:xMode val="edge"/>
              <c:yMode val="edge"/>
              <c:x val="1.5682633420822399E-2"/>
              <c:y val="0.212399752114319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38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562361994189127"/>
          <c:y val="0.12371808810761499"/>
          <c:w val="0.69308486439195105"/>
          <c:h val="8.6535797608632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Benchmark: 607.cactuBSSN_s-2421B</a:t>
            </a:r>
          </a:p>
        </c:rich>
      </c:tx>
      <c:layout>
        <c:manualLayout>
          <c:xMode val="edge"/>
          <c:yMode val="edge"/>
          <c:x val="0.13043943818189499"/>
          <c:y val="2.9033540155322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67938412319479"/>
          <c:y val="0.25396685036974009"/>
          <c:w val="0.75263871238120017"/>
          <c:h val="0.52752257634513222"/>
        </c:manualLayout>
      </c:layout>
      <c:scatterChart>
        <c:scatterStyle val="lineMarker"/>
        <c:varyColors val="0"/>
        <c:ser>
          <c:idx val="0"/>
          <c:order val="0"/>
          <c:tx>
            <c:strRef>
              <c:f>'607.cactuBSSN_s-2421B'!$C$2</c:f>
              <c:strCache>
                <c:ptCount val="1"/>
                <c:pt idx="0">
                  <c:v>positive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'607.cactuBSSN_s-2421B'!$B$3:$B$8</c:f>
              <c:numCache>
                <c:formatCode>General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'607.cactuBSSN_s-2421B'!$C$3:$C$8</c:f>
              <c:numCache>
                <c:formatCode>General</c:formatCode>
                <c:ptCount val="6"/>
                <c:pt idx="0">
                  <c:v>8.9524399999999993</c:v>
                </c:pt>
                <c:pt idx="1">
                  <c:v>24.360499999999998</c:v>
                </c:pt>
                <c:pt idx="2">
                  <c:v>24.9893</c:v>
                </c:pt>
                <c:pt idx="3">
                  <c:v>41.655500000000004</c:v>
                </c:pt>
                <c:pt idx="4">
                  <c:v>50.566699999999997</c:v>
                </c:pt>
                <c:pt idx="5">
                  <c:v>50.634599999999999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783-478F-8760-C597937A2147}"/>
            </c:ext>
          </c:extLst>
        </c:ser>
        <c:ser>
          <c:idx val="1"/>
          <c:order val="1"/>
          <c:tx>
            <c:strRef>
              <c:f>'607.cactuBSSN_s-2421B'!$D$2</c:f>
              <c:strCache>
                <c:ptCount val="1"/>
                <c:pt idx="0">
                  <c:v>negative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'607.cactuBSSN_s-2421B'!$B$3:$B$8</c:f>
              <c:numCache>
                <c:formatCode>General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'607.cactuBSSN_s-2421B'!$D$3:$D$8</c:f>
              <c:numCache>
                <c:formatCode>General</c:formatCode>
                <c:ptCount val="6"/>
                <c:pt idx="0">
                  <c:v>69.964600000000004</c:v>
                </c:pt>
                <c:pt idx="1">
                  <c:v>68.639899999999997</c:v>
                </c:pt>
                <c:pt idx="2">
                  <c:v>70.059299999999993</c:v>
                </c:pt>
                <c:pt idx="3">
                  <c:v>54.501199999999997</c:v>
                </c:pt>
                <c:pt idx="4">
                  <c:v>42.4529</c:v>
                </c:pt>
                <c:pt idx="5">
                  <c:v>41.916600000000003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83-478F-8760-C597937A2147}"/>
            </c:ext>
          </c:extLst>
        </c:ser>
        <c:ser>
          <c:idx val="2"/>
          <c:order val="2"/>
          <c:tx>
            <c:strRef>
              <c:f>'607.cactuBSSN_s-2421B'!$E$2</c:f>
              <c:strCache>
                <c:ptCount val="1"/>
                <c:pt idx="0">
                  <c:v>neutral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'607.cactuBSSN_s-2421B'!$B$3:$B$8</c:f>
              <c:numCache>
                <c:formatCode>General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'607.cactuBSSN_s-2421B'!$E$3:$E$8</c:f>
              <c:numCache>
                <c:formatCode>General</c:formatCode>
                <c:ptCount val="6"/>
                <c:pt idx="0">
                  <c:v>21.082999999999998</c:v>
                </c:pt>
                <c:pt idx="1">
                  <c:v>6.9995399999999997</c:v>
                </c:pt>
                <c:pt idx="2">
                  <c:v>4.9513299999999996</c:v>
                </c:pt>
                <c:pt idx="3">
                  <c:v>3.8433000000000002</c:v>
                </c:pt>
                <c:pt idx="4">
                  <c:v>6.9803699999999997</c:v>
                </c:pt>
                <c:pt idx="5">
                  <c:v>7.4488099999999999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783-478F-8760-C597937A21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033848"/>
        <c:axId val="712034176"/>
      </c:scatterChart>
      <c:valAx>
        <c:axId val="712033848"/>
        <c:scaling>
          <c:orientation val="minMax"/>
          <c:max val="16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Window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4176"/>
        <c:crosses val="autoZero"/>
        <c:crossBetween val="midCat"/>
        <c:majorUnit val="4000"/>
      </c:valAx>
      <c:valAx>
        <c:axId val="71203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Interaction %</a:t>
                </a:r>
              </a:p>
            </c:rich>
          </c:tx>
          <c:layout>
            <c:manualLayout>
              <c:xMode val="edge"/>
              <c:yMode val="edge"/>
              <c:x val="1.5682633420822399E-2"/>
              <c:y val="0.212399752114319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38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562361994189127"/>
          <c:y val="0.12371808810761499"/>
          <c:w val="0.69308486439195105"/>
          <c:h val="8.6535797608632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Benchmark: 605.mcf_s-1644B</a:t>
            </a:r>
          </a:p>
        </c:rich>
      </c:tx>
      <c:layout>
        <c:manualLayout>
          <c:xMode val="edge"/>
          <c:yMode val="edge"/>
          <c:x val="0.25990643163531457"/>
          <c:y val="2.9033540155322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67938412319479"/>
          <c:y val="0.25396685036974009"/>
          <c:w val="0.75263871238120017"/>
          <c:h val="0.52752257634513222"/>
        </c:manualLayout>
      </c:layout>
      <c:scatterChart>
        <c:scatterStyle val="lineMarker"/>
        <c:varyColors val="0"/>
        <c:ser>
          <c:idx val="0"/>
          <c:order val="0"/>
          <c:tx>
            <c:strRef>
              <c:f>'605.mcf_s-1644B'!$F$2</c:f>
              <c:strCache>
                <c:ptCount val="1"/>
                <c:pt idx="0">
                  <c:v>positive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'605.mcf_s-1644B'!$B$3:$B$8</c:f>
              <c:numCache>
                <c:formatCode>@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'605.mcf_s-1644B'!$F$3:$F$8</c:f>
              <c:numCache>
                <c:formatCode>General</c:formatCode>
                <c:ptCount val="6"/>
                <c:pt idx="0">
                  <c:v>0.85886200000000001</c:v>
                </c:pt>
                <c:pt idx="1">
                  <c:v>0.91138799999999998</c:v>
                </c:pt>
                <c:pt idx="2">
                  <c:v>1.0969800000000001</c:v>
                </c:pt>
                <c:pt idx="3">
                  <c:v>1.47977</c:v>
                </c:pt>
                <c:pt idx="4">
                  <c:v>2.6962600000000001</c:v>
                </c:pt>
                <c:pt idx="5">
                  <c:v>5.1078700000000001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E1-488D-AE60-0FEFA1CDB697}"/>
            </c:ext>
          </c:extLst>
        </c:ser>
        <c:ser>
          <c:idx val="1"/>
          <c:order val="1"/>
          <c:tx>
            <c:strRef>
              <c:f>'605.mcf_s-1644B'!$G$2</c:f>
              <c:strCache>
                <c:ptCount val="1"/>
                <c:pt idx="0">
                  <c:v>negative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'605.mcf_s-1644B'!$B$3:$B$8</c:f>
              <c:numCache>
                <c:formatCode>@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'605.mcf_s-1644B'!$G$3:$G$8</c:f>
              <c:numCache>
                <c:formatCode>General</c:formatCode>
                <c:ptCount val="6"/>
                <c:pt idx="0">
                  <c:v>60.363900000000001</c:v>
                </c:pt>
                <c:pt idx="1">
                  <c:v>60.393300000000004</c:v>
                </c:pt>
                <c:pt idx="2">
                  <c:v>60.409500000000001</c:v>
                </c:pt>
                <c:pt idx="3">
                  <c:v>60.427500000000002</c:v>
                </c:pt>
                <c:pt idx="4">
                  <c:v>60.2834</c:v>
                </c:pt>
                <c:pt idx="5">
                  <c:v>59.824199999999998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6E1-488D-AE60-0FEFA1CDB697}"/>
            </c:ext>
          </c:extLst>
        </c:ser>
        <c:ser>
          <c:idx val="2"/>
          <c:order val="2"/>
          <c:tx>
            <c:strRef>
              <c:f>'605.mcf_s-1644B'!$H$2</c:f>
              <c:strCache>
                <c:ptCount val="1"/>
                <c:pt idx="0">
                  <c:v>neutral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'605.mcf_s-1644B'!$B$3:$B$8</c:f>
              <c:numCache>
                <c:formatCode>@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'605.mcf_s-1644B'!$H$3:$H$8</c:f>
              <c:numCache>
                <c:formatCode>General</c:formatCode>
                <c:ptCount val="6"/>
                <c:pt idx="0">
                  <c:v>38.777200000000001</c:v>
                </c:pt>
                <c:pt idx="1">
                  <c:v>38.695300000000003</c:v>
                </c:pt>
                <c:pt idx="2">
                  <c:v>38.493600000000001</c:v>
                </c:pt>
                <c:pt idx="3">
                  <c:v>38.092700000000001</c:v>
                </c:pt>
                <c:pt idx="4">
                  <c:v>37.020299999999999</c:v>
                </c:pt>
                <c:pt idx="5">
                  <c:v>35.067999999999998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6E1-488D-AE60-0FEFA1CDB6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033848"/>
        <c:axId val="712034176"/>
      </c:scatterChart>
      <c:valAx>
        <c:axId val="712033848"/>
        <c:scaling>
          <c:orientation val="minMax"/>
          <c:max val="16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Window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4176"/>
        <c:crosses val="autoZero"/>
        <c:crossBetween val="midCat"/>
        <c:majorUnit val="4000"/>
      </c:valAx>
      <c:valAx>
        <c:axId val="71203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Interaction %</a:t>
                </a:r>
              </a:p>
            </c:rich>
          </c:tx>
          <c:layout>
            <c:manualLayout>
              <c:xMode val="edge"/>
              <c:yMode val="edge"/>
              <c:x val="1.5682633420822399E-2"/>
              <c:y val="0.212399752114319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38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562361994189127"/>
          <c:y val="0.12371808810761499"/>
          <c:w val="0.69308486439195105"/>
          <c:h val="8.6535797608632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Benchmark: 607.cactuBSSN_s-2421B</a:t>
            </a:r>
          </a:p>
        </c:rich>
      </c:tx>
      <c:layout>
        <c:manualLayout>
          <c:xMode val="edge"/>
          <c:yMode val="edge"/>
          <c:x val="0.13043943818189499"/>
          <c:y val="2.9033540155322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67938412319479"/>
          <c:y val="0.25396685036974009"/>
          <c:w val="0.75263871238120017"/>
          <c:h val="0.52752257634513222"/>
        </c:manualLayout>
      </c:layout>
      <c:scatterChart>
        <c:scatterStyle val="lineMarker"/>
        <c:varyColors val="0"/>
        <c:ser>
          <c:idx val="0"/>
          <c:order val="0"/>
          <c:tx>
            <c:strRef>
              <c:f>'607.cactuBSSN_s-2421B'!$F$2</c:f>
              <c:strCache>
                <c:ptCount val="1"/>
                <c:pt idx="0">
                  <c:v>positive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'607.cactuBSSN_s-2421B'!$B$3:$B$8</c:f>
              <c:numCache>
                <c:formatCode>General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'607.cactuBSSN_s-2421B'!$F$3:$F$8</c:f>
              <c:numCache>
                <c:formatCode>General</c:formatCode>
                <c:ptCount val="6"/>
                <c:pt idx="0">
                  <c:v>73.593900000000005</c:v>
                </c:pt>
                <c:pt idx="1">
                  <c:v>80.301000000000002</c:v>
                </c:pt>
                <c:pt idx="2">
                  <c:v>78.984300000000005</c:v>
                </c:pt>
                <c:pt idx="3">
                  <c:v>77.624799999999993</c:v>
                </c:pt>
                <c:pt idx="4">
                  <c:v>77.672700000000006</c:v>
                </c:pt>
                <c:pt idx="5">
                  <c:v>78.508600000000001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A3-45D7-A5CE-A8F2A554C32B}"/>
            </c:ext>
          </c:extLst>
        </c:ser>
        <c:ser>
          <c:idx val="1"/>
          <c:order val="1"/>
          <c:tx>
            <c:strRef>
              <c:f>'607.cactuBSSN_s-2421B'!$G$2</c:f>
              <c:strCache>
                <c:ptCount val="1"/>
                <c:pt idx="0">
                  <c:v>negative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'607.cactuBSSN_s-2421B'!$B$3:$B$8</c:f>
              <c:numCache>
                <c:formatCode>General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'607.cactuBSSN_s-2421B'!$G$3:$G$8</c:f>
              <c:numCache>
                <c:formatCode>General</c:formatCode>
                <c:ptCount val="6"/>
                <c:pt idx="0">
                  <c:v>18.314299999999999</c:v>
                </c:pt>
                <c:pt idx="1">
                  <c:v>4.8954000000000004</c:v>
                </c:pt>
                <c:pt idx="2">
                  <c:v>4.1586400000000001</c:v>
                </c:pt>
                <c:pt idx="3">
                  <c:v>4.34903</c:v>
                </c:pt>
                <c:pt idx="4">
                  <c:v>5.8908100000000001</c:v>
                </c:pt>
                <c:pt idx="5">
                  <c:v>9.9424700000000001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8A3-45D7-A5CE-A8F2A554C32B}"/>
            </c:ext>
          </c:extLst>
        </c:ser>
        <c:ser>
          <c:idx val="2"/>
          <c:order val="2"/>
          <c:tx>
            <c:strRef>
              <c:f>'607.cactuBSSN_s-2421B'!$H$2</c:f>
              <c:strCache>
                <c:ptCount val="1"/>
                <c:pt idx="0">
                  <c:v>neutral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'607.cactuBSSN_s-2421B'!$B$3:$B$8</c:f>
              <c:numCache>
                <c:formatCode>General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'607.cactuBSSN_s-2421B'!$H$3:$H$8</c:f>
              <c:numCache>
                <c:formatCode>General</c:formatCode>
                <c:ptCount val="6"/>
                <c:pt idx="0">
                  <c:v>8.0918500000000009</c:v>
                </c:pt>
                <c:pt idx="1">
                  <c:v>14.803599999999999</c:v>
                </c:pt>
                <c:pt idx="2">
                  <c:v>16.857099999999999</c:v>
                </c:pt>
                <c:pt idx="3">
                  <c:v>18.026199999999999</c:v>
                </c:pt>
                <c:pt idx="4">
                  <c:v>16.436499999999999</c:v>
                </c:pt>
                <c:pt idx="5">
                  <c:v>11.5489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8A3-45D7-A5CE-A8F2A554C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033848"/>
        <c:axId val="712034176"/>
      </c:scatterChart>
      <c:valAx>
        <c:axId val="712033848"/>
        <c:scaling>
          <c:orientation val="minMax"/>
          <c:max val="16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Window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4176"/>
        <c:crosses val="autoZero"/>
        <c:crossBetween val="midCat"/>
        <c:majorUnit val="4000"/>
      </c:valAx>
      <c:valAx>
        <c:axId val="71203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Interaction %</a:t>
                </a:r>
              </a:p>
            </c:rich>
          </c:tx>
          <c:layout>
            <c:manualLayout>
              <c:xMode val="edge"/>
              <c:yMode val="edge"/>
              <c:x val="1.5682633420822399E-2"/>
              <c:y val="0.212399752114319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38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562361994189127"/>
          <c:y val="0.12371808810761499"/>
          <c:w val="0.69308486439195105"/>
          <c:h val="8.6535797608632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Benchmark: 605.mcf_s-1644B</a:t>
            </a:r>
          </a:p>
        </c:rich>
      </c:tx>
      <c:layout>
        <c:manualLayout>
          <c:xMode val="edge"/>
          <c:yMode val="edge"/>
          <c:x val="0.25990643163531457"/>
          <c:y val="2.9033540155322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67938412319479"/>
          <c:y val="0.25396685036974009"/>
          <c:w val="0.75263871238120017"/>
          <c:h val="0.52752257634513222"/>
        </c:manualLayout>
      </c:layout>
      <c:scatterChart>
        <c:scatterStyle val="lineMarker"/>
        <c:varyColors val="0"/>
        <c:ser>
          <c:idx val="0"/>
          <c:order val="0"/>
          <c:tx>
            <c:strRef>
              <c:f>'605.mcf_s-1644B'!$I$2</c:f>
              <c:strCache>
                <c:ptCount val="1"/>
                <c:pt idx="0">
                  <c:v>positive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'605.mcf_s-1644B'!$B$3:$B$8</c:f>
              <c:numCache>
                <c:formatCode>@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'605.mcf_s-1644B'!$I$3:$I$8</c:f>
              <c:numCache>
                <c:formatCode>General</c:formatCode>
                <c:ptCount val="6"/>
                <c:pt idx="0">
                  <c:v>5.7118399999999997E-4</c:v>
                </c:pt>
                <c:pt idx="1">
                  <c:v>1.4852299999999999E-3</c:v>
                </c:pt>
                <c:pt idx="2">
                  <c:v>4.3423300000000001E-3</c:v>
                </c:pt>
                <c:pt idx="3">
                  <c:v>2.4078100000000002E-2</c:v>
                </c:pt>
                <c:pt idx="4">
                  <c:v>0.32114500000000001</c:v>
                </c:pt>
                <c:pt idx="5">
                  <c:v>1.51979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18-4ADA-85CF-47F9D40573CB}"/>
            </c:ext>
          </c:extLst>
        </c:ser>
        <c:ser>
          <c:idx val="1"/>
          <c:order val="1"/>
          <c:tx>
            <c:strRef>
              <c:f>'605.mcf_s-1644B'!$J$2</c:f>
              <c:strCache>
                <c:ptCount val="1"/>
                <c:pt idx="0">
                  <c:v>negative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'605.mcf_s-1644B'!$B$3:$B$8</c:f>
              <c:numCache>
                <c:formatCode>@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'605.mcf_s-1644B'!$J$3:$J$8</c:f>
              <c:numCache>
                <c:formatCode>General</c:formatCode>
                <c:ptCount val="6"/>
                <c:pt idx="0">
                  <c:v>60.281500000000001</c:v>
                </c:pt>
                <c:pt idx="1">
                  <c:v>60.290399999999998</c:v>
                </c:pt>
                <c:pt idx="2">
                  <c:v>60.307299999999998</c:v>
                </c:pt>
                <c:pt idx="3">
                  <c:v>60.332900000000002</c:v>
                </c:pt>
                <c:pt idx="4">
                  <c:v>60.312899999999999</c:v>
                </c:pt>
                <c:pt idx="5">
                  <c:v>60.117100000000001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B18-4ADA-85CF-47F9D40573CB}"/>
            </c:ext>
          </c:extLst>
        </c:ser>
        <c:ser>
          <c:idx val="2"/>
          <c:order val="2"/>
          <c:tx>
            <c:strRef>
              <c:f>'605.mcf_s-1644B'!$K$2</c:f>
              <c:strCache>
                <c:ptCount val="1"/>
                <c:pt idx="0">
                  <c:v>neutral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'605.mcf_s-1644B'!$B$3:$B$8</c:f>
              <c:numCache>
                <c:formatCode>@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'605.mcf_s-1644B'!$K$3:$K$8</c:f>
              <c:numCache>
                <c:formatCode>General</c:formatCode>
                <c:ptCount val="6"/>
                <c:pt idx="0">
                  <c:v>39.7179</c:v>
                </c:pt>
                <c:pt idx="1">
                  <c:v>39.708100000000002</c:v>
                </c:pt>
                <c:pt idx="2">
                  <c:v>39.688299999999998</c:v>
                </c:pt>
                <c:pt idx="3">
                  <c:v>39.643000000000001</c:v>
                </c:pt>
                <c:pt idx="4">
                  <c:v>39.366</c:v>
                </c:pt>
                <c:pt idx="5">
                  <c:v>38.363100000000003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B18-4ADA-85CF-47F9D40573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033848"/>
        <c:axId val="712034176"/>
      </c:scatterChart>
      <c:valAx>
        <c:axId val="712033848"/>
        <c:scaling>
          <c:orientation val="minMax"/>
          <c:max val="16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Window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4176"/>
        <c:crosses val="autoZero"/>
        <c:crossBetween val="midCat"/>
        <c:majorUnit val="4000"/>
      </c:valAx>
      <c:valAx>
        <c:axId val="71203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Interaction %</a:t>
                </a:r>
              </a:p>
            </c:rich>
          </c:tx>
          <c:layout>
            <c:manualLayout>
              <c:xMode val="edge"/>
              <c:yMode val="edge"/>
              <c:x val="1.5682633420822399E-2"/>
              <c:y val="0.212399752114319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38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562361994189127"/>
          <c:y val="0.12371808810761499"/>
          <c:w val="0.69308486439195105"/>
          <c:h val="8.6535797608632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Benchmark: 607.cactuBSSN_s-2421B</a:t>
            </a:r>
          </a:p>
        </c:rich>
      </c:tx>
      <c:layout>
        <c:manualLayout>
          <c:xMode val="edge"/>
          <c:yMode val="edge"/>
          <c:x val="0.13043943818189499"/>
          <c:y val="2.9033540155322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67938412319479"/>
          <c:y val="0.25396685036974009"/>
          <c:w val="0.75263871238120017"/>
          <c:h val="0.52752257634513222"/>
        </c:manualLayout>
      </c:layout>
      <c:scatterChart>
        <c:scatterStyle val="lineMarker"/>
        <c:varyColors val="0"/>
        <c:ser>
          <c:idx val="0"/>
          <c:order val="0"/>
          <c:tx>
            <c:strRef>
              <c:f>'607.cactuBSSN_s-2421B'!$I$2</c:f>
              <c:strCache>
                <c:ptCount val="1"/>
                <c:pt idx="0">
                  <c:v>positive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'607.cactuBSSN_s-2421B'!$B$3:$B$8</c:f>
              <c:numCache>
                <c:formatCode>General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'607.cactuBSSN_s-2421B'!$I$3:$I$8</c:f>
              <c:numCache>
                <c:formatCode>General</c:formatCode>
                <c:ptCount val="6"/>
                <c:pt idx="0">
                  <c:v>4.0219399999999998</c:v>
                </c:pt>
                <c:pt idx="1">
                  <c:v>4.4078900000000001</c:v>
                </c:pt>
                <c:pt idx="2">
                  <c:v>4.42652</c:v>
                </c:pt>
                <c:pt idx="3">
                  <c:v>4.4569099999999997</c:v>
                </c:pt>
                <c:pt idx="4">
                  <c:v>4.5927800000000003</c:v>
                </c:pt>
                <c:pt idx="5">
                  <c:v>5.8075200000000002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C8-47B3-A57A-8786665B490D}"/>
            </c:ext>
          </c:extLst>
        </c:ser>
        <c:ser>
          <c:idx val="1"/>
          <c:order val="1"/>
          <c:tx>
            <c:strRef>
              <c:f>'607.cactuBSSN_s-2421B'!$J$2</c:f>
              <c:strCache>
                <c:ptCount val="1"/>
                <c:pt idx="0">
                  <c:v>negative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'607.cactuBSSN_s-2421B'!$B$3:$B$8</c:f>
              <c:numCache>
                <c:formatCode>General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'607.cactuBSSN_s-2421B'!$J$3:$J$8</c:f>
              <c:numCache>
                <c:formatCode>General</c:formatCode>
                <c:ptCount val="6"/>
                <c:pt idx="0">
                  <c:v>85.286199999999994</c:v>
                </c:pt>
                <c:pt idx="1">
                  <c:v>84.910499999999999</c:v>
                </c:pt>
                <c:pt idx="2">
                  <c:v>84.897199999999998</c:v>
                </c:pt>
                <c:pt idx="3">
                  <c:v>84.873099999999994</c:v>
                </c:pt>
                <c:pt idx="4">
                  <c:v>84.772199999999998</c:v>
                </c:pt>
                <c:pt idx="5">
                  <c:v>83.875600000000006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6C8-47B3-A57A-8786665B490D}"/>
            </c:ext>
          </c:extLst>
        </c:ser>
        <c:ser>
          <c:idx val="2"/>
          <c:order val="2"/>
          <c:tx>
            <c:strRef>
              <c:f>'607.cactuBSSN_s-2421B'!$K$2</c:f>
              <c:strCache>
                <c:ptCount val="1"/>
                <c:pt idx="0">
                  <c:v>neutral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'607.cactuBSSN_s-2421B'!$B$3:$B$8</c:f>
              <c:numCache>
                <c:formatCode>General</c:formatCode>
                <c:ptCount val="6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4000</c:v>
                </c:pt>
                <c:pt idx="4">
                  <c:v>8000</c:v>
                </c:pt>
                <c:pt idx="5">
                  <c:v>16000</c:v>
                </c:pt>
              </c:numCache>
            </c:numRef>
          </c:xVal>
          <c:yVal>
            <c:numRef>
              <c:f>'607.cactuBSSN_s-2421B'!$K$3:$K$8</c:f>
              <c:numCache>
                <c:formatCode>General</c:formatCode>
                <c:ptCount val="6"/>
                <c:pt idx="0">
                  <c:v>10.6919</c:v>
                </c:pt>
                <c:pt idx="1">
                  <c:v>10.6816</c:v>
                </c:pt>
                <c:pt idx="2">
                  <c:v>10.676299999999999</c:v>
                </c:pt>
                <c:pt idx="3">
                  <c:v>10.67</c:v>
                </c:pt>
                <c:pt idx="4">
                  <c:v>10.635</c:v>
                </c:pt>
                <c:pt idx="5">
                  <c:v>10.316800000000001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6C8-47B3-A57A-8786665B4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033848"/>
        <c:axId val="712034176"/>
      </c:scatterChart>
      <c:valAx>
        <c:axId val="712033848"/>
        <c:scaling>
          <c:orientation val="minMax"/>
          <c:max val="16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Window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4176"/>
        <c:crosses val="autoZero"/>
        <c:crossBetween val="midCat"/>
        <c:majorUnit val="4000"/>
      </c:valAx>
      <c:valAx>
        <c:axId val="71203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Interaction %</a:t>
                </a:r>
              </a:p>
            </c:rich>
          </c:tx>
          <c:layout>
            <c:manualLayout>
              <c:xMode val="edge"/>
              <c:yMode val="edge"/>
              <c:x val="1.5682633420822399E-2"/>
              <c:y val="0.212399752114319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0338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562361994189127"/>
          <c:y val="0.12371808810761499"/>
          <c:w val="0.69308486439195105"/>
          <c:h val="8.6535797608632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5810399010679883E-2"/>
          <c:y val="4.9766567533853431E-2"/>
          <c:w val="0.90016265288391095"/>
          <c:h val="0.347235733854398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ipcp!$AH$2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4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2B9-40E3-8C1D-B1DC654ACD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ipcp!$A$3:$A$37</c:f>
              <c:strCache>
                <c:ptCount val="3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603.bwaves_s-891B</c:v>
                </c:pt>
                <c:pt idx="5">
                  <c:v>605.mcf_s-1152B</c:v>
                </c:pt>
                <c:pt idx="6">
                  <c:v>605.mcf_s-1536B</c:v>
                </c:pt>
                <c:pt idx="7">
                  <c:v>605.mcf_s-1554B</c:v>
                </c:pt>
                <c:pt idx="8">
                  <c:v>605.mcf_s-1644B</c:v>
                </c:pt>
                <c:pt idx="9">
                  <c:v>605.mcf_s-472B</c:v>
                </c:pt>
                <c:pt idx="10">
                  <c:v>605.mcf_s-484B</c:v>
                </c:pt>
                <c:pt idx="11">
                  <c:v>605.mcf_s-665B</c:v>
                </c:pt>
                <c:pt idx="12">
                  <c:v>605.mcf_s-782B</c:v>
                </c:pt>
                <c:pt idx="13">
                  <c:v>605.mcf_s-994B</c:v>
                </c:pt>
                <c:pt idx="14">
                  <c:v>607.cactuBSSN_s-2421B</c:v>
                </c:pt>
                <c:pt idx="15">
                  <c:v>619.lbm_s-2676B</c:v>
                </c:pt>
                <c:pt idx="16">
                  <c:v>619.lbm_s-2677B</c:v>
                </c:pt>
                <c:pt idx="17">
                  <c:v>619.lbm_s-3766B</c:v>
                </c:pt>
                <c:pt idx="18">
                  <c:v>619.lbm_s-4268B</c:v>
                </c:pt>
                <c:pt idx="19">
                  <c:v>620.omnetpp_s-141B</c:v>
                </c:pt>
                <c:pt idx="20">
                  <c:v>620.omnetpp_s-874B</c:v>
                </c:pt>
                <c:pt idx="21">
                  <c:v>621.wrf_s-6673B</c:v>
                </c:pt>
                <c:pt idx="22">
                  <c:v>621.wrf_s-8065B</c:v>
                </c:pt>
                <c:pt idx="23">
                  <c:v>623.xalancbmk_s-10B</c:v>
                </c:pt>
                <c:pt idx="24">
                  <c:v>623.xalancbmk_s-202B</c:v>
                </c:pt>
                <c:pt idx="25">
                  <c:v>628.pop2_s-17B</c:v>
                </c:pt>
                <c:pt idx="26">
                  <c:v>649.fotonik3d_s-10881B</c:v>
                </c:pt>
                <c:pt idx="27">
                  <c:v>649.fotonik3d_s-7084B</c:v>
                </c:pt>
                <c:pt idx="28">
                  <c:v>654.roms_s-1007B</c:v>
                </c:pt>
                <c:pt idx="29">
                  <c:v>654.roms_s-1070B</c:v>
                </c:pt>
                <c:pt idx="30">
                  <c:v>654.roms_s-1390B</c:v>
                </c:pt>
                <c:pt idx="31">
                  <c:v>654.roms_s-293B</c:v>
                </c:pt>
                <c:pt idx="32">
                  <c:v>654.roms_s-523B</c:v>
                </c:pt>
                <c:pt idx="33">
                  <c:v>657.xz_s-2302B</c:v>
                </c:pt>
                <c:pt idx="34">
                  <c:v>Geomean</c:v>
                </c:pt>
              </c:strCache>
            </c:strRef>
          </c:cat>
          <c:val>
            <c:numRef>
              <c:f>ipcp!$AH$3:$AH$37</c:f>
              <c:numCache>
                <c:formatCode>General</c:formatCode>
                <c:ptCount val="35"/>
                <c:pt idx="0">
                  <c:v>1.0010633179682398</c:v>
                </c:pt>
                <c:pt idx="1">
                  <c:v>1.01006180791657</c:v>
                </c:pt>
                <c:pt idx="2">
                  <c:v>1.1235036682615469</c:v>
                </c:pt>
                <c:pt idx="3">
                  <c:v>1.0403582133534979</c:v>
                </c:pt>
                <c:pt idx="4">
                  <c:v>1.0027118785683993</c:v>
                </c:pt>
                <c:pt idx="5">
                  <c:v>1.0932221410252334</c:v>
                </c:pt>
                <c:pt idx="6">
                  <c:v>1.0388673090728637</c:v>
                </c:pt>
                <c:pt idx="7">
                  <c:v>1.1745365331117359</c:v>
                </c:pt>
                <c:pt idx="8">
                  <c:v>1.0822317113026034</c:v>
                </c:pt>
                <c:pt idx="9">
                  <c:v>1.0167998865686236</c:v>
                </c:pt>
                <c:pt idx="10">
                  <c:v>1.0203714925849758</c:v>
                </c:pt>
                <c:pt idx="11">
                  <c:v>1.0750081752766771</c:v>
                </c:pt>
                <c:pt idx="12">
                  <c:v>1.1872421273781653</c:v>
                </c:pt>
                <c:pt idx="13">
                  <c:v>1.0161071323945317</c:v>
                </c:pt>
                <c:pt idx="14">
                  <c:v>1.020311330519035</c:v>
                </c:pt>
                <c:pt idx="15">
                  <c:v>1.0911171269366866</c:v>
                </c:pt>
                <c:pt idx="16">
                  <c:v>1.0687720335940367</c:v>
                </c:pt>
                <c:pt idx="17">
                  <c:v>1.1207227506997703</c:v>
                </c:pt>
                <c:pt idx="18">
                  <c:v>1.0683881604451175</c:v>
                </c:pt>
                <c:pt idx="19">
                  <c:v>1.0039550649206672</c:v>
                </c:pt>
                <c:pt idx="20">
                  <c:v>1.0053481447130204</c:v>
                </c:pt>
                <c:pt idx="21">
                  <c:v>1.1821047884611795</c:v>
                </c:pt>
                <c:pt idx="22">
                  <c:v>1.032775028301812</c:v>
                </c:pt>
                <c:pt idx="23">
                  <c:v>1.0044902119644623</c:v>
                </c:pt>
                <c:pt idx="24">
                  <c:v>1.2735122389209355</c:v>
                </c:pt>
                <c:pt idx="25">
                  <c:v>1.0094050033711293</c:v>
                </c:pt>
                <c:pt idx="26">
                  <c:v>1.0703790112879663</c:v>
                </c:pt>
                <c:pt idx="27">
                  <c:v>1.2015222721748011</c:v>
                </c:pt>
                <c:pt idx="28">
                  <c:v>1.0082530284143112</c:v>
                </c:pt>
                <c:pt idx="29">
                  <c:v>1.0882265489362803</c:v>
                </c:pt>
                <c:pt idx="30">
                  <c:v>1.1035056210354901</c:v>
                </c:pt>
                <c:pt idx="31">
                  <c:v>1.0706339253400512</c:v>
                </c:pt>
                <c:pt idx="32">
                  <c:v>1.1427985131406555</c:v>
                </c:pt>
                <c:pt idx="33">
                  <c:v>1.0022388646192724</c:v>
                </c:pt>
                <c:pt idx="34">
                  <c:v>1.0699545046473296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B9-40E3-8C1D-B1DC654ACD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Benchmarks</a:t>
                </a:r>
              </a:p>
            </c:rich>
          </c:tx>
          <c:layout>
            <c:manualLayout>
              <c:xMode val="edge"/>
              <c:yMode val="edge"/>
              <c:x val="0.47964280445541446"/>
              <c:y val="0.863019725329855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Speedup</a:t>
                </a:r>
              </a:p>
            </c:rich>
          </c:tx>
          <c:layout>
            <c:manualLayout>
              <c:xMode val="edge"/>
              <c:yMode val="edge"/>
              <c:x val="5.8116806107176263E-3"/>
              <c:y val="5.82730295603205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41651033707878E-2"/>
          <c:y val="5.9692203486971067E-2"/>
          <c:w val="0.91553140127385746"/>
          <c:h val="0.4329188317044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Sheet1!$B$2:$B$47</c:f>
              <c:numCache>
                <c:formatCode>General</c:formatCode>
                <c:ptCount val="46"/>
                <c:pt idx="0">
                  <c:v>1.000889112176117</c:v>
                </c:pt>
                <c:pt idx="1">
                  <c:v>1.002863227395786</c:v>
                </c:pt>
                <c:pt idx="2">
                  <c:v>1.0259425447520649</c:v>
                </c:pt>
                <c:pt idx="3">
                  <c:v>1.0173683639096971</c:v>
                </c:pt>
                <c:pt idx="4">
                  <c:v>1.0234799248986359</c:v>
                </c:pt>
                <c:pt idx="5">
                  <c:v>1.0239178402792031</c:v>
                </c:pt>
                <c:pt idx="6">
                  <c:v>1.029930060650327</c:v>
                </c:pt>
                <c:pt idx="7">
                  <c:v>1.0033951672282679</c:v>
                </c:pt>
                <c:pt idx="8">
                  <c:v>1.0556341594457299</c:v>
                </c:pt>
                <c:pt idx="9">
                  <c:v>1.123493304195393</c:v>
                </c:pt>
                <c:pt idx="10">
                  <c:v>1.812700706388449</c:v>
                </c:pt>
                <c:pt idx="11">
                  <c:v>1.0076931728889831</c:v>
                </c:pt>
                <c:pt idx="12">
                  <c:v>1.4291120302231139</c:v>
                </c:pt>
                <c:pt idx="13">
                  <c:v>1.1737146998619139</c:v>
                </c:pt>
                <c:pt idx="14">
                  <c:v>1.0512417033606021</c:v>
                </c:pt>
                <c:pt idx="15">
                  <c:v>1.194962052213469</c:v>
                </c:pt>
                <c:pt idx="16">
                  <c:v>1.0618790243782581</c:v>
                </c:pt>
                <c:pt idx="17">
                  <c:v>0.99999952363302691</c:v>
                </c:pt>
                <c:pt idx="18">
                  <c:v>0.99999949413337597</c:v>
                </c:pt>
                <c:pt idx="19">
                  <c:v>1.000000180274673</c:v>
                </c:pt>
                <c:pt idx="20">
                  <c:v>1.065123460219785</c:v>
                </c:pt>
                <c:pt idx="21">
                  <c:v>1.0708082443912219</c:v>
                </c:pt>
                <c:pt idx="22">
                  <c:v>1.03911669771487</c:v>
                </c:pt>
                <c:pt idx="23">
                  <c:v>1.075379551851817</c:v>
                </c:pt>
                <c:pt idx="24">
                  <c:v>1.003821078827464</c:v>
                </c:pt>
                <c:pt idx="25">
                  <c:v>1.0047140549882161</c:v>
                </c:pt>
                <c:pt idx="26">
                  <c:v>1.19420450837291</c:v>
                </c:pt>
                <c:pt idx="27">
                  <c:v>1.062262207948367</c:v>
                </c:pt>
                <c:pt idx="28">
                  <c:v>1.062707486272976</c:v>
                </c:pt>
                <c:pt idx="29">
                  <c:v>1.002566592922304</c:v>
                </c:pt>
                <c:pt idx="30">
                  <c:v>1.0087477590701559</c:v>
                </c:pt>
                <c:pt idx="31">
                  <c:v>1.0096981286523281</c:v>
                </c:pt>
                <c:pt idx="32">
                  <c:v>0.99999970703106578</c:v>
                </c:pt>
                <c:pt idx="33">
                  <c:v>1.1814048537540871</c:v>
                </c:pt>
                <c:pt idx="34">
                  <c:v>1.0014033837882661</c:v>
                </c:pt>
                <c:pt idx="35">
                  <c:v>1.0469450093077119</c:v>
                </c:pt>
                <c:pt idx="36">
                  <c:v>1.001218350835376</c:v>
                </c:pt>
                <c:pt idx="37">
                  <c:v>1.0116417794957719</c:v>
                </c:pt>
                <c:pt idx="38">
                  <c:v>1.0524052523540219</c:v>
                </c:pt>
                <c:pt idx="39">
                  <c:v>1.039725510602536</c:v>
                </c:pt>
                <c:pt idx="40">
                  <c:v>1.0005353514179831</c:v>
                </c:pt>
                <c:pt idx="41">
                  <c:v>1.0097505211973039</c:v>
                </c:pt>
                <c:pt idx="42">
                  <c:v>1.016767174103032</c:v>
                </c:pt>
                <c:pt idx="43">
                  <c:v>1.060417816252053</c:v>
                </c:pt>
                <c:pt idx="44">
                  <c:v>1.0077440539478</c:v>
                </c:pt>
                <c:pt idx="45">
                  <c:v>1.0614936959532231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5E-4B8F-A8AA-E318E115DB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SPP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Sheet1!$C$2:$C$47</c:f>
              <c:numCache>
                <c:formatCode>General</c:formatCode>
                <c:ptCount val="46"/>
                <c:pt idx="0">
                  <c:v>1.0002519317412439</c:v>
                </c:pt>
                <c:pt idx="1">
                  <c:v>1.0032771233290001</c:v>
                </c:pt>
                <c:pt idx="2">
                  <c:v>1.01196304292433</c:v>
                </c:pt>
                <c:pt idx="3">
                  <c:v>1.008228438884077</c:v>
                </c:pt>
                <c:pt idx="4">
                  <c:v>0.99999933087132775</c:v>
                </c:pt>
                <c:pt idx="5">
                  <c:v>1.00000001390696</c:v>
                </c:pt>
                <c:pt idx="6">
                  <c:v>1.016838197599147</c:v>
                </c:pt>
                <c:pt idx="7">
                  <c:v>1.0035205718564391</c:v>
                </c:pt>
                <c:pt idx="8">
                  <c:v>1.0160742188267211</c:v>
                </c:pt>
                <c:pt idx="9">
                  <c:v>1.0086834714083051</c:v>
                </c:pt>
                <c:pt idx="10">
                  <c:v>1.2286923725222909</c:v>
                </c:pt>
                <c:pt idx="11">
                  <c:v>1.00511313899463</c:v>
                </c:pt>
                <c:pt idx="12">
                  <c:v>1.0985877596587821</c:v>
                </c:pt>
                <c:pt idx="13">
                  <c:v>1.0621061394670399</c:v>
                </c:pt>
                <c:pt idx="14">
                  <c:v>1.031016067005514</c:v>
                </c:pt>
                <c:pt idx="15">
                  <c:v>1.056701911247889</c:v>
                </c:pt>
                <c:pt idx="16">
                  <c:v>1.0179159628964289</c:v>
                </c:pt>
                <c:pt idx="17">
                  <c:v>1.0148842304368091</c:v>
                </c:pt>
                <c:pt idx="18">
                  <c:v>0.99999981493251422</c:v>
                </c:pt>
                <c:pt idx="19">
                  <c:v>1.000000502479373</c:v>
                </c:pt>
                <c:pt idx="20">
                  <c:v>1.012167027649798</c:v>
                </c:pt>
                <c:pt idx="21">
                  <c:v>1.011966165632596</c:v>
                </c:pt>
                <c:pt idx="22">
                  <c:v>1.009149370985476</c:v>
                </c:pt>
                <c:pt idx="23">
                  <c:v>1.0135728023724311</c:v>
                </c:pt>
                <c:pt idx="24">
                  <c:v>1.0018419174328039</c:v>
                </c:pt>
                <c:pt idx="25">
                  <c:v>1.001389618545711</c:v>
                </c:pt>
                <c:pt idx="26">
                  <c:v>1.06229280676213</c:v>
                </c:pt>
                <c:pt idx="27">
                  <c:v>1.0223535537388651</c:v>
                </c:pt>
                <c:pt idx="28">
                  <c:v>1.007500368822019</c:v>
                </c:pt>
                <c:pt idx="29">
                  <c:v>0.99999958074517581</c:v>
                </c:pt>
                <c:pt idx="30">
                  <c:v>0.9999994037757155</c:v>
                </c:pt>
                <c:pt idx="31">
                  <c:v>1.0033990703659339</c:v>
                </c:pt>
                <c:pt idx="32">
                  <c:v>0.99999900565240862</c:v>
                </c:pt>
                <c:pt idx="33">
                  <c:v>1.0457785295820969</c:v>
                </c:pt>
                <c:pt idx="34">
                  <c:v>1.0025942531887031</c:v>
                </c:pt>
                <c:pt idx="35">
                  <c:v>1.0335129278884341</c:v>
                </c:pt>
                <c:pt idx="36">
                  <c:v>1.0021293693428619</c:v>
                </c:pt>
                <c:pt idx="37">
                  <c:v>1.0118030891569421</c:v>
                </c:pt>
                <c:pt idx="38">
                  <c:v>1.05125235806049</c:v>
                </c:pt>
                <c:pt idx="39">
                  <c:v>1.0423605570497081</c:v>
                </c:pt>
                <c:pt idx="40">
                  <c:v>1.0004889741924581</c:v>
                </c:pt>
                <c:pt idx="41">
                  <c:v>1.00960228696814</c:v>
                </c:pt>
                <c:pt idx="42">
                  <c:v>1.0000003033712921</c:v>
                </c:pt>
                <c:pt idx="43">
                  <c:v>1.061762731605431</c:v>
                </c:pt>
                <c:pt idx="44">
                  <c:v>1.0003758458139</c:v>
                </c:pt>
                <c:pt idx="45">
                  <c:v>1.0213623311549309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5E-4B8F-A8AA-E318E115DBC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IP-STRIDE &amp; NL</c:v>
                </c:pt>
              </c:strCache>
            </c:strRef>
          </c:tx>
          <c:spPr>
            <a:solidFill>
              <a:srgbClr val="1F497D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Sheet1!$D$2:$D$47</c:f>
              <c:numCache>
                <c:formatCode>General</c:formatCode>
                <c:ptCount val="46"/>
                <c:pt idx="0">
                  <c:v>1.000369165067273</c:v>
                </c:pt>
                <c:pt idx="1">
                  <c:v>1.002276434134191</c:v>
                </c:pt>
                <c:pt idx="2">
                  <c:v>1.015898500565201</c:v>
                </c:pt>
                <c:pt idx="3">
                  <c:v>1.00437010634262</c:v>
                </c:pt>
                <c:pt idx="4">
                  <c:v>1.000000294922567</c:v>
                </c:pt>
                <c:pt idx="5">
                  <c:v>0.99999990297326946</c:v>
                </c:pt>
                <c:pt idx="6">
                  <c:v>1.0261191142535591</c:v>
                </c:pt>
                <c:pt idx="7">
                  <c:v>1.0012959623797331</c:v>
                </c:pt>
                <c:pt idx="8">
                  <c:v>1.038835022976931</c:v>
                </c:pt>
                <c:pt idx="9">
                  <c:v>1.183518856968008</c:v>
                </c:pt>
                <c:pt idx="10">
                  <c:v>1.674861611204163</c:v>
                </c:pt>
                <c:pt idx="11">
                  <c:v>1.009604966774718</c:v>
                </c:pt>
                <c:pt idx="12">
                  <c:v>1.419692065079418</c:v>
                </c:pt>
                <c:pt idx="13">
                  <c:v>1.268413329966406</c:v>
                </c:pt>
                <c:pt idx="14">
                  <c:v>1.036476990035293</c:v>
                </c:pt>
                <c:pt idx="15">
                  <c:v>1.1380204851123681</c:v>
                </c:pt>
                <c:pt idx="16">
                  <c:v>1.036012996664911</c:v>
                </c:pt>
                <c:pt idx="17">
                  <c:v>1.0099387274581391</c:v>
                </c:pt>
                <c:pt idx="18">
                  <c:v>0.99999978707448534</c:v>
                </c:pt>
                <c:pt idx="19">
                  <c:v>1.000000075728986</c:v>
                </c:pt>
                <c:pt idx="20">
                  <c:v>1.034689295678445</c:v>
                </c:pt>
                <c:pt idx="21">
                  <c:v>1.0356860526217631</c:v>
                </c:pt>
                <c:pt idx="22">
                  <c:v>1.0297293185194201</c:v>
                </c:pt>
                <c:pt idx="23">
                  <c:v>1.0371487123830081</c:v>
                </c:pt>
                <c:pt idx="24">
                  <c:v>1.004626663076474</c:v>
                </c:pt>
                <c:pt idx="25">
                  <c:v>1.0048190107344801</c:v>
                </c:pt>
                <c:pt idx="26">
                  <c:v>1.143759488105885</c:v>
                </c:pt>
                <c:pt idx="27">
                  <c:v>1.076309193934017</c:v>
                </c:pt>
                <c:pt idx="28">
                  <c:v>1.0343338529993671</c:v>
                </c:pt>
                <c:pt idx="29">
                  <c:v>1.0080750582394551</c:v>
                </c:pt>
                <c:pt idx="30">
                  <c:v>1.0129126404526101</c:v>
                </c:pt>
                <c:pt idx="31">
                  <c:v>1.003084339067166</c:v>
                </c:pt>
                <c:pt idx="32">
                  <c:v>0.99999927677924305</c:v>
                </c:pt>
                <c:pt idx="33">
                  <c:v>1.303101611963656</c:v>
                </c:pt>
                <c:pt idx="34">
                  <c:v>1.004648111100253</c:v>
                </c:pt>
                <c:pt idx="35">
                  <c:v>1.055048797463519</c:v>
                </c:pt>
                <c:pt idx="36">
                  <c:v>1.005448718551206</c:v>
                </c:pt>
                <c:pt idx="37">
                  <c:v>1.009833764041606</c:v>
                </c:pt>
                <c:pt idx="38">
                  <c:v>1.042407858347457</c:v>
                </c:pt>
                <c:pt idx="39">
                  <c:v>1.030850055758626</c:v>
                </c:pt>
                <c:pt idx="40">
                  <c:v>1.0004934113065269</c:v>
                </c:pt>
                <c:pt idx="41">
                  <c:v>1.016778624656445</c:v>
                </c:pt>
                <c:pt idx="42">
                  <c:v>1.0008316228201539</c:v>
                </c:pt>
                <c:pt idx="43">
                  <c:v>1.0372915578764941</c:v>
                </c:pt>
                <c:pt idx="44">
                  <c:v>1.007812848466765</c:v>
                </c:pt>
                <c:pt idx="45">
                  <c:v>1.056252497421369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5E-4B8F-A8AA-E318E115DB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  <c:extLst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dirty="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.9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/>
                  <a:t>Speedup </a:t>
                </a:r>
              </a:p>
            </c:rich>
          </c:tx>
          <c:layout>
            <c:manualLayout>
              <c:xMode val="edge"/>
              <c:yMode val="edge"/>
              <c:x val="3.1943065137499029E-3"/>
              <c:y val="0.164609094147644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77471650941469417"/>
          <c:y val="8.7497283583668498E-2"/>
          <c:w val="0.19941026667023909"/>
          <c:h val="0.26658639032401349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6658446851811E-2"/>
          <c:y val="0.14592575737875438"/>
          <c:w val="0.91165104901844085"/>
          <c:h val="0.340254193212846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IPCP_LRU_LLC_ineractions!$E$1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IPCP_LRU_LLC_ineractions!$E$2:$E$47</c:f>
              <c:numCache>
                <c:formatCode>General</c:formatCode>
                <c:ptCount val="46"/>
                <c:pt idx="0">
                  <c:v>0.91234499999999996</c:v>
                </c:pt>
                <c:pt idx="1">
                  <c:v>6.6418800000000002E-3</c:v>
                </c:pt>
                <c:pt idx="2">
                  <c:v>4.4839600000000004E-3</c:v>
                </c:pt>
                <c:pt idx="3">
                  <c:v>1.8322399999999999E-2</c:v>
                </c:pt>
                <c:pt idx="4">
                  <c:v>8.4539699999999999E-3</c:v>
                </c:pt>
                <c:pt idx="5">
                  <c:v>8.3589600000000003E-3</c:v>
                </c:pt>
                <c:pt idx="6">
                  <c:v>1.3427700000000001E-2</c:v>
                </c:pt>
                <c:pt idx="7">
                  <c:v>3.9138600000000002E-4</c:v>
                </c:pt>
                <c:pt idx="8">
                  <c:v>0.95817399999999997</c:v>
                </c:pt>
                <c:pt idx="9">
                  <c:v>1.24128E-2</c:v>
                </c:pt>
                <c:pt idx="10">
                  <c:v>1.1719500000000001E-2</c:v>
                </c:pt>
                <c:pt idx="11">
                  <c:v>4.3423300000000001E-3</c:v>
                </c:pt>
                <c:pt idx="12">
                  <c:v>7.6470300000000005E-2</c:v>
                </c:pt>
                <c:pt idx="13">
                  <c:v>6.4991500000000004E-3</c:v>
                </c:pt>
                <c:pt idx="14">
                  <c:v>0.17302400000000001</c:v>
                </c:pt>
                <c:pt idx="15">
                  <c:v>0.37659700000000002</c:v>
                </c:pt>
                <c:pt idx="16">
                  <c:v>0.10268099999999999</c:v>
                </c:pt>
                <c:pt idx="17">
                  <c:v>4.42652</c:v>
                </c:pt>
                <c:pt idx="18">
                  <c:v>1.7418100000000001</c:v>
                </c:pt>
                <c:pt idx="19">
                  <c:v>1.6731199999999999</c:v>
                </c:pt>
                <c:pt idx="20">
                  <c:v>0.104918</c:v>
                </c:pt>
                <c:pt idx="21">
                  <c:v>3.4214500000000002E-2</c:v>
                </c:pt>
                <c:pt idx="22">
                  <c:v>5.9472800000000001E-3</c:v>
                </c:pt>
                <c:pt idx="23">
                  <c:v>1.6811599999999999E-2</c:v>
                </c:pt>
                <c:pt idx="24">
                  <c:v>6.23581E-2</c:v>
                </c:pt>
                <c:pt idx="25">
                  <c:v>7.6112899999999997E-2</c:v>
                </c:pt>
                <c:pt idx="26">
                  <c:v>6.9041699999999998E-2</c:v>
                </c:pt>
                <c:pt idx="27">
                  <c:v>1.20336E-2</c:v>
                </c:pt>
                <c:pt idx="28">
                  <c:v>0.367176</c:v>
                </c:pt>
                <c:pt idx="29">
                  <c:v>4.5241500000000002E-3</c:v>
                </c:pt>
                <c:pt idx="30">
                  <c:v>1.7917300000000001E-2</c:v>
                </c:pt>
                <c:pt idx="31">
                  <c:v>0.34638000000000002</c:v>
                </c:pt>
                <c:pt idx="32">
                  <c:v>0</c:v>
                </c:pt>
                <c:pt idx="33">
                  <c:v>2.3264199999999999E-2</c:v>
                </c:pt>
                <c:pt idx="34">
                  <c:v>9.2782200000000002E-4</c:v>
                </c:pt>
                <c:pt idx="35">
                  <c:v>8.0395299999999996E-3</c:v>
                </c:pt>
                <c:pt idx="36">
                  <c:v>1.1597700000000001E-3</c:v>
                </c:pt>
                <c:pt idx="37">
                  <c:v>2.6339800000000002E-3</c:v>
                </c:pt>
                <c:pt idx="38">
                  <c:v>7.6861899999999999E-3</c:v>
                </c:pt>
                <c:pt idx="39">
                  <c:v>2.0646600000000001E-2</c:v>
                </c:pt>
                <c:pt idx="40">
                  <c:v>3.8294399999999999E-3</c:v>
                </c:pt>
                <c:pt idx="41">
                  <c:v>9.2796200000000006E-3</c:v>
                </c:pt>
                <c:pt idx="42">
                  <c:v>7.6568799999999996E-3</c:v>
                </c:pt>
                <c:pt idx="43">
                  <c:v>3.7843299999999998E-3</c:v>
                </c:pt>
                <c:pt idx="44">
                  <c:v>0.91638699999999995</c:v>
                </c:pt>
                <c:pt idx="45">
                  <c:v>0.28130057395555558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5B-4AFB-BC5C-68B955F98108}"/>
            </c:ext>
          </c:extLst>
        </c:ser>
        <c:ser>
          <c:idx val="1"/>
          <c:order val="1"/>
          <c:tx>
            <c:strRef>
              <c:f>IPCP_LRU_LLC_ineractions!$F$1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IPCP_LRU_LLC_ineractions!$F$2:$F$47</c:f>
              <c:numCache>
                <c:formatCode>General</c:formatCode>
                <c:ptCount val="46"/>
                <c:pt idx="0">
                  <c:v>67.765199999999993</c:v>
                </c:pt>
                <c:pt idx="1">
                  <c:v>99.417199999999994</c:v>
                </c:pt>
                <c:pt idx="2">
                  <c:v>99.015100000000004</c:v>
                </c:pt>
                <c:pt idx="3">
                  <c:v>96.674099999999996</c:v>
                </c:pt>
                <c:pt idx="4">
                  <c:v>96.897099999999995</c:v>
                </c:pt>
                <c:pt idx="5">
                  <c:v>96.930999999999997</c:v>
                </c:pt>
                <c:pt idx="6">
                  <c:v>69.207800000000006</c:v>
                </c:pt>
                <c:pt idx="7">
                  <c:v>99.581100000000006</c:v>
                </c:pt>
                <c:pt idx="8">
                  <c:v>83.025400000000005</c:v>
                </c:pt>
                <c:pt idx="9">
                  <c:v>82.269499999999994</c:v>
                </c:pt>
                <c:pt idx="10">
                  <c:v>85.046099999999996</c:v>
                </c:pt>
                <c:pt idx="11">
                  <c:v>60.307299999999998</c:v>
                </c:pt>
                <c:pt idx="12">
                  <c:v>82.311000000000007</c:v>
                </c:pt>
                <c:pt idx="13">
                  <c:v>71.530600000000007</c:v>
                </c:pt>
                <c:pt idx="14">
                  <c:v>80.852599999999995</c:v>
                </c:pt>
                <c:pt idx="15">
                  <c:v>78.412499999999994</c:v>
                </c:pt>
                <c:pt idx="16">
                  <c:v>72.440299999999993</c:v>
                </c:pt>
                <c:pt idx="17">
                  <c:v>84.897199999999998</c:v>
                </c:pt>
                <c:pt idx="18">
                  <c:v>74.366500000000002</c:v>
                </c:pt>
                <c:pt idx="19">
                  <c:v>74.426400000000001</c:v>
                </c:pt>
                <c:pt idx="20">
                  <c:v>55.9086</c:v>
                </c:pt>
                <c:pt idx="21">
                  <c:v>56.301400000000001</c:v>
                </c:pt>
                <c:pt idx="22">
                  <c:v>57.434899999999999</c:v>
                </c:pt>
                <c:pt idx="23">
                  <c:v>56.338999999999999</c:v>
                </c:pt>
                <c:pt idx="24">
                  <c:v>66.654499999999999</c:v>
                </c:pt>
                <c:pt idx="25">
                  <c:v>68.186700000000002</c:v>
                </c:pt>
                <c:pt idx="26">
                  <c:v>89.685599999999994</c:v>
                </c:pt>
                <c:pt idx="27">
                  <c:v>74.844499999999996</c:v>
                </c:pt>
                <c:pt idx="28">
                  <c:v>67.300700000000006</c:v>
                </c:pt>
                <c:pt idx="29">
                  <c:v>99.412700000000001</c:v>
                </c:pt>
                <c:pt idx="30">
                  <c:v>98.1905</c:v>
                </c:pt>
                <c:pt idx="31">
                  <c:v>79.738600000000005</c:v>
                </c:pt>
                <c:pt idx="32">
                  <c:v>0</c:v>
                </c:pt>
                <c:pt idx="33">
                  <c:v>85.4542</c:v>
                </c:pt>
                <c:pt idx="34">
                  <c:v>99.665999999999997</c:v>
                </c:pt>
                <c:pt idx="35">
                  <c:v>99.674000000000007</c:v>
                </c:pt>
                <c:pt idx="36">
                  <c:v>99.661600000000007</c:v>
                </c:pt>
                <c:pt idx="37">
                  <c:v>74.619799999999998</c:v>
                </c:pt>
                <c:pt idx="38">
                  <c:v>78.829800000000006</c:v>
                </c:pt>
                <c:pt idx="39">
                  <c:v>78.390500000000003</c:v>
                </c:pt>
                <c:pt idx="40">
                  <c:v>71.443899999999999</c:v>
                </c:pt>
                <c:pt idx="41">
                  <c:v>66.450900000000004</c:v>
                </c:pt>
                <c:pt idx="42">
                  <c:v>96.623999999999995</c:v>
                </c:pt>
                <c:pt idx="43">
                  <c:v>77.987499999999997</c:v>
                </c:pt>
                <c:pt idx="44">
                  <c:v>71.894800000000004</c:v>
                </c:pt>
                <c:pt idx="45">
                  <c:v>78.357082222222232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5B-4AFB-BC5C-68B955F98108}"/>
            </c:ext>
          </c:extLst>
        </c:ser>
        <c:ser>
          <c:idx val="2"/>
          <c:order val="2"/>
          <c:tx>
            <c:strRef>
              <c:f>IPCP_LRU_LLC_ineractions!$G$1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IPCP_LRU_LLC_ineractions!$G$2:$G$47</c:f>
              <c:numCache>
                <c:formatCode>General</c:formatCode>
                <c:ptCount val="46"/>
                <c:pt idx="0">
                  <c:v>31.322500000000002</c:v>
                </c:pt>
                <c:pt idx="1">
                  <c:v>0.576183</c:v>
                </c:pt>
                <c:pt idx="2">
                  <c:v>0.98042899999999999</c:v>
                </c:pt>
                <c:pt idx="3">
                  <c:v>3.3075399999999999</c:v>
                </c:pt>
                <c:pt idx="4">
                  <c:v>3.0944699999999998</c:v>
                </c:pt>
                <c:pt idx="5">
                  <c:v>3.06067</c:v>
                </c:pt>
                <c:pt idx="6">
                  <c:v>30.7788</c:v>
                </c:pt>
                <c:pt idx="7">
                  <c:v>0.41852200000000001</c:v>
                </c:pt>
                <c:pt idx="8">
                  <c:v>16.016400000000001</c:v>
                </c:pt>
                <c:pt idx="9">
                  <c:v>17.7181</c:v>
                </c:pt>
                <c:pt idx="10">
                  <c:v>14.9422</c:v>
                </c:pt>
                <c:pt idx="11">
                  <c:v>39.688299999999998</c:v>
                </c:pt>
                <c:pt idx="12">
                  <c:v>17.612500000000001</c:v>
                </c:pt>
                <c:pt idx="13">
                  <c:v>28.462900000000001</c:v>
                </c:pt>
                <c:pt idx="14">
                  <c:v>18.974399999999999</c:v>
                </c:pt>
                <c:pt idx="15">
                  <c:v>21.210899999999999</c:v>
                </c:pt>
                <c:pt idx="16">
                  <c:v>27.457000000000001</c:v>
                </c:pt>
                <c:pt idx="17">
                  <c:v>10.676299999999999</c:v>
                </c:pt>
                <c:pt idx="18">
                  <c:v>23.8917</c:v>
                </c:pt>
                <c:pt idx="19">
                  <c:v>23.900500000000001</c:v>
                </c:pt>
                <c:pt idx="20">
                  <c:v>43.986499999999999</c:v>
                </c:pt>
                <c:pt idx="21">
                  <c:v>43.664299999999997</c:v>
                </c:pt>
                <c:pt idx="22">
                  <c:v>42.559199999999997</c:v>
                </c:pt>
                <c:pt idx="23">
                  <c:v>43.644199999999998</c:v>
                </c:pt>
                <c:pt idx="24">
                  <c:v>33.283200000000001</c:v>
                </c:pt>
                <c:pt idx="25">
                  <c:v>31.737200000000001</c:v>
                </c:pt>
                <c:pt idx="26">
                  <c:v>10.2454</c:v>
                </c:pt>
                <c:pt idx="27">
                  <c:v>25.1434</c:v>
                </c:pt>
                <c:pt idx="28">
                  <c:v>32.332099999999997</c:v>
                </c:pt>
                <c:pt idx="29">
                  <c:v>0.58277400000000001</c:v>
                </c:pt>
                <c:pt idx="30">
                  <c:v>1.79155</c:v>
                </c:pt>
                <c:pt idx="31">
                  <c:v>19.914999999999999</c:v>
                </c:pt>
                <c:pt idx="32">
                  <c:v>0</c:v>
                </c:pt>
                <c:pt idx="33">
                  <c:v>14.522600000000001</c:v>
                </c:pt>
                <c:pt idx="34">
                  <c:v>0.333088</c:v>
                </c:pt>
                <c:pt idx="35">
                  <c:v>0.317969</c:v>
                </c:pt>
                <c:pt idx="36">
                  <c:v>0.33726200000000001</c:v>
                </c:pt>
                <c:pt idx="37">
                  <c:v>25.377500000000001</c:v>
                </c:pt>
                <c:pt idx="38">
                  <c:v>21.162500000000001</c:v>
                </c:pt>
                <c:pt idx="39">
                  <c:v>21.588899999999999</c:v>
                </c:pt>
                <c:pt idx="40">
                  <c:v>28.552299999999999</c:v>
                </c:pt>
                <c:pt idx="41">
                  <c:v>33.5398</c:v>
                </c:pt>
                <c:pt idx="42">
                  <c:v>3.3683800000000002</c:v>
                </c:pt>
                <c:pt idx="43">
                  <c:v>22.008700000000001</c:v>
                </c:pt>
                <c:pt idx="44">
                  <c:v>27.188800000000001</c:v>
                </c:pt>
                <c:pt idx="45">
                  <c:v>19.1393986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5B-4AFB-BC5C-68B955F98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8518302229637839"/>
              <c:y val="0.878129995806953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interactions(%)</a:t>
                </a:r>
              </a:p>
            </c:rich>
          </c:tx>
          <c:layout>
            <c:manualLayout>
              <c:xMode val="edge"/>
              <c:yMode val="edge"/>
              <c:x val="1.0997241913694538E-3"/>
              <c:y val="0.150330403330456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5810399010679883E-2"/>
          <c:y val="4.9766567533853431E-2"/>
          <c:w val="0.90016265288391095"/>
          <c:h val="0.347235733854398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spp!$AH$2</c:f>
              <c:strCache>
                <c:ptCount val="1"/>
                <c:pt idx="0">
                  <c:v>SPP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4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677-4618-9A0B-35A3BF6914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spp!$A$3:$A$36</c:f>
              <c:strCache>
                <c:ptCount val="34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603.bwaves_s-891B</c:v>
                </c:pt>
                <c:pt idx="5">
                  <c:v>605.mcf_s-1152B</c:v>
                </c:pt>
                <c:pt idx="6">
                  <c:v>605.mcf_s-1536B</c:v>
                </c:pt>
                <c:pt idx="7">
                  <c:v>605.mcf_s-1554B</c:v>
                </c:pt>
                <c:pt idx="8">
                  <c:v>605.mcf_s-1644B</c:v>
                </c:pt>
                <c:pt idx="9">
                  <c:v>605.mcf_s-484B</c:v>
                </c:pt>
                <c:pt idx="10">
                  <c:v>605.mcf_s-665B</c:v>
                </c:pt>
                <c:pt idx="11">
                  <c:v>605.mcf_s-782B</c:v>
                </c:pt>
                <c:pt idx="12">
                  <c:v>605.mcf_s-994B</c:v>
                </c:pt>
                <c:pt idx="13">
                  <c:v>607.cactuBSSN_s-2421B</c:v>
                </c:pt>
                <c:pt idx="14">
                  <c:v>619.lbm_s-2676B</c:v>
                </c:pt>
                <c:pt idx="15">
                  <c:v>619.lbm_s-2677B</c:v>
                </c:pt>
                <c:pt idx="16">
                  <c:v>619.lbm_s-3766B</c:v>
                </c:pt>
                <c:pt idx="17">
                  <c:v>619.lbm_s-4268B</c:v>
                </c:pt>
                <c:pt idx="18">
                  <c:v>620.omnetpp_s-141B</c:v>
                </c:pt>
                <c:pt idx="19">
                  <c:v>620.omnetpp_s-874B</c:v>
                </c:pt>
                <c:pt idx="20">
                  <c:v>621.wrf_s-6673B</c:v>
                </c:pt>
                <c:pt idx="21">
                  <c:v>621.wrf_s-8065B</c:v>
                </c:pt>
                <c:pt idx="22">
                  <c:v>623.xalancbmk_s-202B</c:v>
                </c:pt>
                <c:pt idx="23">
                  <c:v>641.leela_s-1083B</c:v>
                </c:pt>
                <c:pt idx="24">
                  <c:v>649.fotonik3d_s-10881B</c:v>
                </c:pt>
                <c:pt idx="25">
                  <c:v>649.fotonik3d_s-7084B</c:v>
                </c:pt>
                <c:pt idx="26">
                  <c:v>649.fotonik3d_s-8225B</c:v>
                </c:pt>
                <c:pt idx="27">
                  <c:v>654.roms_s-1007B</c:v>
                </c:pt>
                <c:pt idx="28">
                  <c:v>654.roms_s-1070B</c:v>
                </c:pt>
                <c:pt idx="29">
                  <c:v>654.roms_s-1390B</c:v>
                </c:pt>
                <c:pt idx="30">
                  <c:v>654.roms_s-293B</c:v>
                </c:pt>
                <c:pt idx="31">
                  <c:v>654.roms_s-523B</c:v>
                </c:pt>
                <c:pt idx="32">
                  <c:v>657.xz_s-2302B</c:v>
                </c:pt>
                <c:pt idx="33">
                  <c:v>Geomean</c:v>
                </c:pt>
              </c:strCache>
            </c:strRef>
          </c:cat>
          <c:val>
            <c:numRef>
              <c:f>spp!$AH$3:$AH$36</c:f>
              <c:numCache>
                <c:formatCode>General</c:formatCode>
                <c:ptCount val="34"/>
                <c:pt idx="0">
                  <c:v>1.0000668512419248</c:v>
                </c:pt>
                <c:pt idx="1">
                  <c:v>1.0106729022655041</c:v>
                </c:pt>
                <c:pt idx="2">
                  <c:v>1.0588711955676136</c:v>
                </c:pt>
                <c:pt idx="3">
                  <c:v>1.0182088714440842</c:v>
                </c:pt>
                <c:pt idx="4">
                  <c:v>1.027775674281608</c:v>
                </c:pt>
                <c:pt idx="5">
                  <c:v>1.007376766317466</c:v>
                </c:pt>
                <c:pt idx="6">
                  <c:v>1.0000489357074613</c:v>
                </c:pt>
                <c:pt idx="7">
                  <c:v>1.0079686477089811</c:v>
                </c:pt>
                <c:pt idx="8">
                  <c:v>1.0198346656296049</c:v>
                </c:pt>
                <c:pt idx="9">
                  <c:v>1.0003731709011163</c:v>
                </c:pt>
                <c:pt idx="10">
                  <c:v>1.0098117589396494</c:v>
                </c:pt>
                <c:pt idx="11">
                  <c:v>1.0172723717386443</c:v>
                </c:pt>
                <c:pt idx="12">
                  <c:v>1.0022625993627192</c:v>
                </c:pt>
                <c:pt idx="13">
                  <c:v>1.0155597186583734</c:v>
                </c:pt>
                <c:pt idx="14">
                  <c:v>1.015398987411591</c:v>
                </c:pt>
                <c:pt idx="15">
                  <c:v>1.0138921236038967</c:v>
                </c:pt>
                <c:pt idx="16">
                  <c:v>1.0246397158752865</c:v>
                </c:pt>
                <c:pt idx="17">
                  <c:v>1.0137001530466405</c:v>
                </c:pt>
                <c:pt idx="18">
                  <c:v>1.0004153286150153</c:v>
                </c:pt>
                <c:pt idx="19">
                  <c:v>1.0006580079567611</c:v>
                </c:pt>
                <c:pt idx="20">
                  <c:v>1.0761034720560485</c:v>
                </c:pt>
                <c:pt idx="21">
                  <c:v>1.0043031587975284</c:v>
                </c:pt>
                <c:pt idx="22">
                  <c:v>1.0076483812662322</c:v>
                </c:pt>
                <c:pt idx="23">
                  <c:v>1.0000004116690895</c:v>
                </c:pt>
                <c:pt idx="24">
                  <c:v>1.0146814356561924</c:v>
                </c:pt>
                <c:pt idx="25">
                  <c:v>1.0432118887584576</c:v>
                </c:pt>
                <c:pt idx="26">
                  <c:v>1.0001892793568357</c:v>
                </c:pt>
                <c:pt idx="27">
                  <c:v>1.0070179784312845</c:v>
                </c:pt>
                <c:pt idx="28">
                  <c:v>1.0332770049919999</c:v>
                </c:pt>
                <c:pt idx="29">
                  <c:v>1.0505382737376288</c:v>
                </c:pt>
                <c:pt idx="30">
                  <c:v>1.0230115318356796</c:v>
                </c:pt>
                <c:pt idx="31">
                  <c:v>1.1112633002949317</c:v>
                </c:pt>
                <c:pt idx="32">
                  <c:v>1.0000039019632532</c:v>
                </c:pt>
                <c:pt idx="33">
                  <c:v>1.0189956871802242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7-4618-9A0B-35A3BF691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Benchmarks</a:t>
                </a:r>
              </a:p>
            </c:rich>
          </c:tx>
          <c:layout>
            <c:manualLayout>
              <c:xMode val="edge"/>
              <c:yMode val="edge"/>
              <c:x val="0.46771876014820091"/>
              <c:y val="0.863019725329855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.1500000000000001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Speedup</a:t>
                </a:r>
              </a:p>
            </c:rich>
          </c:tx>
          <c:layout>
            <c:manualLayout>
              <c:xMode val="edge"/>
              <c:yMode val="edge"/>
              <c:x val="5.8116806107176263E-3"/>
              <c:y val="5.82730295603205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5.000000000000001E-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6658446851811E-2"/>
          <c:y val="0.14592575737875438"/>
          <c:w val="0.91165104901844085"/>
          <c:h val="0.340254193212846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SPP_LRU_LLC_ineractions!$E$1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SPP_LRU_LLC_ineractions!$E$2:$E$46</c:f>
              <c:numCache>
                <c:formatCode>General</c:formatCode>
                <c:ptCount val="45"/>
                <c:pt idx="0">
                  <c:v>34.603200000000001</c:v>
                </c:pt>
                <c:pt idx="1">
                  <c:v>27.142199999999999</c:v>
                </c:pt>
                <c:pt idx="2">
                  <c:v>24.7209</c:v>
                </c:pt>
                <c:pt idx="3">
                  <c:v>27.223600000000001</c:v>
                </c:pt>
                <c:pt idx="4">
                  <c:v>32.976199999999999</c:v>
                </c:pt>
                <c:pt idx="5">
                  <c:v>32.948799999999999</c:v>
                </c:pt>
                <c:pt idx="6">
                  <c:v>24.356000000000002</c:v>
                </c:pt>
                <c:pt idx="7">
                  <c:v>25.001799999999999</c:v>
                </c:pt>
                <c:pt idx="8">
                  <c:v>53.152200000000001</c:v>
                </c:pt>
                <c:pt idx="9">
                  <c:v>12.2517</c:v>
                </c:pt>
                <c:pt idx="10">
                  <c:v>43.043900000000001</c:v>
                </c:pt>
                <c:pt idx="11">
                  <c:v>41.401899999999998</c:v>
                </c:pt>
                <c:pt idx="12">
                  <c:v>45.195300000000003</c:v>
                </c:pt>
                <c:pt idx="13">
                  <c:v>48.381399999999999</c:v>
                </c:pt>
                <c:pt idx="14">
                  <c:v>45.768799999999999</c:v>
                </c:pt>
                <c:pt idx="15">
                  <c:v>47.8386</c:v>
                </c:pt>
                <c:pt idx="16">
                  <c:v>12.341900000000001</c:v>
                </c:pt>
                <c:pt idx="17">
                  <c:v>49.17</c:v>
                </c:pt>
                <c:pt idx="18">
                  <c:v>61.214100000000002</c:v>
                </c:pt>
                <c:pt idx="19">
                  <c:v>61.159599999999998</c:v>
                </c:pt>
                <c:pt idx="20">
                  <c:v>52.735500000000002</c:v>
                </c:pt>
                <c:pt idx="21">
                  <c:v>49.052500000000002</c:v>
                </c:pt>
                <c:pt idx="22">
                  <c:v>52.716999999999999</c:v>
                </c:pt>
                <c:pt idx="23">
                  <c:v>48.7087</c:v>
                </c:pt>
                <c:pt idx="24">
                  <c:v>22.307099999999998</c:v>
                </c:pt>
                <c:pt idx="25">
                  <c:v>22.921800000000001</c:v>
                </c:pt>
                <c:pt idx="26">
                  <c:v>31.799299999999999</c:v>
                </c:pt>
                <c:pt idx="27">
                  <c:v>26.387699999999999</c:v>
                </c:pt>
                <c:pt idx="28">
                  <c:v>20.7544</c:v>
                </c:pt>
                <c:pt idx="29">
                  <c:v>46.201300000000003</c:v>
                </c:pt>
                <c:pt idx="30">
                  <c:v>60.281300000000002</c:v>
                </c:pt>
                <c:pt idx="31">
                  <c:v>31.0566</c:v>
                </c:pt>
                <c:pt idx="32">
                  <c:v>37.205100000000002</c:v>
                </c:pt>
                <c:pt idx="33">
                  <c:v>26.584099999999999</c:v>
                </c:pt>
                <c:pt idx="34">
                  <c:v>33.059100000000001</c:v>
                </c:pt>
                <c:pt idx="35">
                  <c:v>26.537199999999999</c:v>
                </c:pt>
                <c:pt idx="36">
                  <c:v>20.338899999999999</c:v>
                </c:pt>
                <c:pt idx="37">
                  <c:v>22.6279</c:v>
                </c:pt>
                <c:pt idx="38">
                  <c:v>20.720500000000001</c:v>
                </c:pt>
                <c:pt idx="39">
                  <c:v>17.238900000000001</c:v>
                </c:pt>
                <c:pt idx="40">
                  <c:v>18.913</c:v>
                </c:pt>
                <c:pt idx="41">
                  <c:v>26.633199999999999</c:v>
                </c:pt>
                <c:pt idx="42">
                  <c:v>19.8919</c:v>
                </c:pt>
                <c:pt idx="43">
                  <c:v>8.4503299999999992</c:v>
                </c:pt>
                <c:pt idx="44">
                  <c:v>33.916563488372084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10-4C2F-B6EC-6C29B855D45A}"/>
            </c:ext>
          </c:extLst>
        </c:ser>
        <c:ser>
          <c:idx val="1"/>
          <c:order val="1"/>
          <c:tx>
            <c:strRef>
              <c:f>SPP_LRU_LLC_ineractions!$F$1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SPP_LRU_LLC_ineractions!$F$2:$F$46</c:f>
              <c:numCache>
                <c:formatCode>General</c:formatCode>
                <c:ptCount val="45"/>
                <c:pt idx="0">
                  <c:v>43.2804</c:v>
                </c:pt>
                <c:pt idx="1">
                  <c:v>71.783900000000003</c:v>
                </c:pt>
                <c:pt idx="2">
                  <c:v>74.042900000000003</c:v>
                </c:pt>
                <c:pt idx="3">
                  <c:v>69.091099999999997</c:v>
                </c:pt>
                <c:pt idx="4">
                  <c:v>58.464199999999998</c:v>
                </c:pt>
                <c:pt idx="5">
                  <c:v>58.484400000000001</c:v>
                </c:pt>
                <c:pt idx="6">
                  <c:v>52.493200000000002</c:v>
                </c:pt>
                <c:pt idx="7">
                  <c:v>74.111099999999993</c:v>
                </c:pt>
                <c:pt idx="8">
                  <c:v>35.548900000000003</c:v>
                </c:pt>
                <c:pt idx="9">
                  <c:v>50.081099999999999</c:v>
                </c:pt>
                <c:pt idx="10">
                  <c:v>36.475900000000003</c:v>
                </c:pt>
                <c:pt idx="11">
                  <c:v>33.917200000000001</c:v>
                </c:pt>
                <c:pt idx="12">
                  <c:v>36.5441</c:v>
                </c:pt>
                <c:pt idx="13">
                  <c:v>35.462200000000003</c:v>
                </c:pt>
                <c:pt idx="14">
                  <c:v>40.418399999999998</c:v>
                </c:pt>
                <c:pt idx="15">
                  <c:v>36.873399999999997</c:v>
                </c:pt>
                <c:pt idx="16">
                  <c:v>54.1203</c:v>
                </c:pt>
                <c:pt idx="17">
                  <c:v>46.938099999999999</c:v>
                </c:pt>
                <c:pt idx="18">
                  <c:v>36.293399999999998</c:v>
                </c:pt>
                <c:pt idx="19">
                  <c:v>35.857799999999997</c:v>
                </c:pt>
                <c:pt idx="20">
                  <c:v>26.385200000000001</c:v>
                </c:pt>
                <c:pt idx="21">
                  <c:v>28.522500000000001</c:v>
                </c:pt>
                <c:pt idx="22">
                  <c:v>27.114599999999999</c:v>
                </c:pt>
                <c:pt idx="23">
                  <c:v>28.657499999999999</c:v>
                </c:pt>
                <c:pt idx="24">
                  <c:v>45.6982</c:v>
                </c:pt>
                <c:pt idx="25">
                  <c:v>45.867199999999997</c:v>
                </c:pt>
                <c:pt idx="26">
                  <c:v>58.273099999999999</c:v>
                </c:pt>
                <c:pt idx="27">
                  <c:v>54.127299999999998</c:v>
                </c:pt>
                <c:pt idx="28">
                  <c:v>48.6128</c:v>
                </c:pt>
                <c:pt idx="29">
                  <c:v>37.122599999999998</c:v>
                </c:pt>
                <c:pt idx="30">
                  <c:v>36.706899999999997</c:v>
                </c:pt>
                <c:pt idx="31">
                  <c:v>54.517099999999999</c:v>
                </c:pt>
                <c:pt idx="32">
                  <c:v>53.0396</c:v>
                </c:pt>
                <c:pt idx="33">
                  <c:v>72.4131</c:v>
                </c:pt>
                <c:pt idx="34">
                  <c:v>66.368499999999997</c:v>
                </c:pt>
                <c:pt idx="35">
                  <c:v>72.477999999999994</c:v>
                </c:pt>
                <c:pt idx="36">
                  <c:v>58.831600000000002</c:v>
                </c:pt>
                <c:pt idx="37">
                  <c:v>59.983199999999997</c:v>
                </c:pt>
                <c:pt idx="38">
                  <c:v>61.651200000000003</c:v>
                </c:pt>
                <c:pt idx="39">
                  <c:v>58.710500000000003</c:v>
                </c:pt>
                <c:pt idx="40">
                  <c:v>54.123699999999999</c:v>
                </c:pt>
                <c:pt idx="41">
                  <c:v>67.821600000000004</c:v>
                </c:pt>
                <c:pt idx="42">
                  <c:v>61.919499999999999</c:v>
                </c:pt>
                <c:pt idx="43">
                  <c:v>56.433900000000001</c:v>
                </c:pt>
                <c:pt idx="44">
                  <c:v>50.52048837209302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10-4C2F-B6EC-6C29B855D45A}"/>
            </c:ext>
          </c:extLst>
        </c:ser>
        <c:ser>
          <c:idx val="2"/>
          <c:order val="2"/>
          <c:tx>
            <c:strRef>
              <c:f>SPP_LRU_LLC_ineractions!$G$1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SPP_LRU_LLC_ineractions!$G$2:$G$46</c:f>
              <c:numCache>
                <c:formatCode>General</c:formatCode>
                <c:ptCount val="45"/>
                <c:pt idx="0">
                  <c:v>22.116399999999999</c:v>
                </c:pt>
                <c:pt idx="1">
                  <c:v>1.0739099999999999</c:v>
                </c:pt>
                <c:pt idx="2">
                  <c:v>1.23627</c:v>
                </c:pt>
                <c:pt idx="3">
                  <c:v>3.6853600000000002</c:v>
                </c:pt>
                <c:pt idx="4">
                  <c:v>8.5595700000000008</c:v>
                </c:pt>
                <c:pt idx="5">
                  <c:v>8.5668199999999999</c:v>
                </c:pt>
                <c:pt idx="6">
                  <c:v>23.1508</c:v>
                </c:pt>
                <c:pt idx="7">
                  <c:v>0.88708699999999996</c:v>
                </c:pt>
                <c:pt idx="8">
                  <c:v>11.2989</c:v>
                </c:pt>
                <c:pt idx="9">
                  <c:v>37.667299999999997</c:v>
                </c:pt>
                <c:pt idx="10">
                  <c:v>20.4802</c:v>
                </c:pt>
                <c:pt idx="11">
                  <c:v>24.680900000000001</c:v>
                </c:pt>
                <c:pt idx="12">
                  <c:v>18.2606</c:v>
                </c:pt>
                <c:pt idx="13">
                  <c:v>16.156400000000001</c:v>
                </c:pt>
                <c:pt idx="14">
                  <c:v>13.812799999999999</c:v>
                </c:pt>
                <c:pt idx="15">
                  <c:v>15.288</c:v>
                </c:pt>
                <c:pt idx="16">
                  <c:v>33.537799999999997</c:v>
                </c:pt>
                <c:pt idx="17">
                  <c:v>3.8919600000000001</c:v>
                </c:pt>
                <c:pt idx="18">
                  <c:v>2.4924400000000002</c:v>
                </c:pt>
                <c:pt idx="19">
                  <c:v>2.98265</c:v>
                </c:pt>
                <c:pt idx="20">
                  <c:v>20.879300000000001</c:v>
                </c:pt>
                <c:pt idx="21">
                  <c:v>22.425000000000001</c:v>
                </c:pt>
                <c:pt idx="22">
                  <c:v>20.168299999999999</c:v>
                </c:pt>
                <c:pt idx="23">
                  <c:v>22.633900000000001</c:v>
                </c:pt>
                <c:pt idx="24">
                  <c:v>31.994700000000002</c:v>
                </c:pt>
                <c:pt idx="25">
                  <c:v>31.210999999999999</c:v>
                </c:pt>
                <c:pt idx="26">
                  <c:v>9.9275900000000004</c:v>
                </c:pt>
                <c:pt idx="27">
                  <c:v>19.484999999999999</c:v>
                </c:pt>
                <c:pt idx="28">
                  <c:v>30.632899999999999</c:v>
                </c:pt>
                <c:pt idx="29">
                  <c:v>16.676100000000002</c:v>
                </c:pt>
                <c:pt idx="30">
                  <c:v>3.01187</c:v>
                </c:pt>
                <c:pt idx="31">
                  <c:v>14.426299999999999</c:v>
                </c:pt>
                <c:pt idx="32">
                  <c:v>9.7553300000000007</c:v>
                </c:pt>
                <c:pt idx="33">
                  <c:v>1.0027699999999999</c:v>
                </c:pt>
                <c:pt idx="34">
                  <c:v>0.57239600000000002</c:v>
                </c:pt>
                <c:pt idx="35">
                  <c:v>0.98485100000000003</c:v>
                </c:pt>
                <c:pt idx="36">
                  <c:v>20.829499999999999</c:v>
                </c:pt>
                <c:pt idx="37">
                  <c:v>17.3889</c:v>
                </c:pt>
                <c:pt idx="38">
                  <c:v>17.628299999999999</c:v>
                </c:pt>
                <c:pt idx="39">
                  <c:v>24.050599999999999</c:v>
                </c:pt>
                <c:pt idx="40">
                  <c:v>26.9634</c:v>
                </c:pt>
                <c:pt idx="41">
                  <c:v>5.54514</c:v>
                </c:pt>
                <c:pt idx="42">
                  <c:v>18.188600000000001</c:v>
                </c:pt>
                <c:pt idx="43">
                  <c:v>35.1158</c:v>
                </c:pt>
                <c:pt idx="44">
                  <c:v>15.562960790697677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10-4C2F-B6EC-6C29B855D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8518302229637839"/>
              <c:y val="0.878129995806953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interactions(%)</a:t>
                </a:r>
              </a:p>
            </c:rich>
          </c:tx>
          <c:layout>
            <c:manualLayout>
              <c:xMode val="edge"/>
              <c:yMode val="edge"/>
              <c:x val="1.0997241913694538E-3"/>
              <c:y val="0.150330403330456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5727601947592112E-2"/>
          <c:y val="0.10870262614029248"/>
          <c:w val="0.92199898286799709"/>
          <c:h val="0.445253595316908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Sheet1!$AH$2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Sheet1!$AH$3:$AH$47</c:f>
              <c:numCache>
                <c:formatCode>General</c:formatCode>
                <c:ptCount val="45"/>
                <c:pt idx="0">
                  <c:v>1.0010633179682398</c:v>
                </c:pt>
                <c:pt idx="1">
                  <c:v>1.01006180791657</c:v>
                </c:pt>
                <c:pt idx="2">
                  <c:v>1.1235036682615469</c:v>
                </c:pt>
                <c:pt idx="3">
                  <c:v>1.0403582133534979</c:v>
                </c:pt>
                <c:pt idx="4">
                  <c:v>0.56381558553815991</c:v>
                </c:pt>
                <c:pt idx="5">
                  <c:v>0.56417393224992307</c:v>
                </c:pt>
                <c:pt idx="6">
                  <c:v>0.96978724212994483</c:v>
                </c:pt>
                <c:pt idx="7">
                  <c:v>1.0027118785683993</c:v>
                </c:pt>
                <c:pt idx="8">
                  <c:v>1.0932221410252334</c:v>
                </c:pt>
                <c:pt idx="9">
                  <c:v>1.0388673090728637</c:v>
                </c:pt>
                <c:pt idx="10">
                  <c:v>1.1745365331117359</c:v>
                </c:pt>
                <c:pt idx="11">
                  <c:v>1.0822317113026034</c:v>
                </c:pt>
                <c:pt idx="12">
                  <c:v>1.0167998865686236</c:v>
                </c:pt>
                <c:pt idx="13">
                  <c:v>1.0203714925849758</c:v>
                </c:pt>
                <c:pt idx="14">
                  <c:v>1.0750081752766771</c:v>
                </c:pt>
                <c:pt idx="15">
                  <c:v>1.1872421273781653</c:v>
                </c:pt>
                <c:pt idx="16">
                  <c:v>1.0161071323945317</c:v>
                </c:pt>
                <c:pt idx="17">
                  <c:v>1.020311330519035</c:v>
                </c:pt>
                <c:pt idx="18">
                  <c:v>0.99073887500658098</c:v>
                </c:pt>
                <c:pt idx="19">
                  <c:v>0.99158682048601265</c:v>
                </c:pt>
                <c:pt idx="20">
                  <c:v>1.0911171269366866</c:v>
                </c:pt>
                <c:pt idx="21">
                  <c:v>1.0687720335940367</c:v>
                </c:pt>
                <c:pt idx="22">
                  <c:v>1.1207227506997703</c:v>
                </c:pt>
                <c:pt idx="23">
                  <c:v>1.0683881604451175</c:v>
                </c:pt>
                <c:pt idx="24">
                  <c:v>1.0039550649206672</c:v>
                </c:pt>
                <c:pt idx="25">
                  <c:v>1.0053481447130204</c:v>
                </c:pt>
                <c:pt idx="26">
                  <c:v>1.1821047884611795</c:v>
                </c:pt>
                <c:pt idx="27">
                  <c:v>1.032775028301812</c:v>
                </c:pt>
                <c:pt idx="28">
                  <c:v>1.0044902119644623</c:v>
                </c:pt>
                <c:pt idx="29">
                  <c:v>0.96242800986507482</c:v>
                </c:pt>
                <c:pt idx="30">
                  <c:v>1.2735122389209355</c:v>
                </c:pt>
                <c:pt idx="31">
                  <c:v>1.0094050033711293</c:v>
                </c:pt>
                <c:pt idx="32">
                  <c:v>0.99999892769708987</c:v>
                </c:pt>
                <c:pt idx="33">
                  <c:v>1.0703790112879663</c:v>
                </c:pt>
                <c:pt idx="34">
                  <c:v>0.95080339063848218</c:v>
                </c:pt>
                <c:pt idx="35">
                  <c:v>1.2015222721748011</c:v>
                </c:pt>
                <c:pt idx="36">
                  <c:v>0.95078774198179161</c:v>
                </c:pt>
                <c:pt idx="37">
                  <c:v>1.0082530284143112</c:v>
                </c:pt>
                <c:pt idx="38">
                  <c:v>1.0882265489362803</c:v>
                </c:pt>
                <c:pt idx="39">
                  <c:v>1.1035056210354901</c:v>
                </c:pt>
                <c:pt idx="40">
                  <c:v>0.99724127139983187</c:v>
                </c:pt>
                <c:pt idx="41">
                  <c:v>1.0706339253400512</c:v>
                </c:pt>
                <c:pt idx="42">
                  <c:v>0.89081579770542174</c:v>
                </c:pt>
                <c:pt idx="43">
                  <c:v>1.1427985131406555</c:v>
                </c:pt>
                <c:pt idx="44">
                  <c:v>1.0022388646192724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4B-4AA2-B312-4BE338C73B2B}"/>
            </c:ext>
          </c:extLst>
        </c:ser>
        <c:ser>
          <c:idx val="1"/>
          <c:order val="1"/>
          <c:tx>
            <c:strRef>
              <c:f>Sheet1!$AI$2</c:f>
              <c:strCache>
                <c:ptCount val="1"/>
                <c:pt idx="0">
                  <c:v>SPP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rgbClr val="000000"/>
              </a:solidFill>
            </a:ln>
            <a:effectLst/>
          </c:spPr>
          <c:invertIfNegative val="0"/>
          <c:cat>
            <c:strRef>
              <c:f>Sheet1!$A$3:$A$47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Sheet1!$AI$3:$AI$47</c:f>
              <c:numCache>
                <c:formatCode>General</c:formatCode>
                <c:ptCount val="45"/>
                <c:pt idx="0">
                  <c:v>1.0000668512419248</c:v>
                </c:pt>
                <c:pt idx="1">
                  <c:v>1.0106729022655041</c:v>
                </c:pt>
                <c:pt idx="2">
                  <c:v>1.0588711955676136</c:v>
                </c:pt>
                <c:pt idx="3">
                  <c:v>1.0182088714440842</c:v>
                </c:pt>
                <c:pt idx="4">
                  <c:v>0.86133987030460768</c:v>
                </c:pt>
                <c:pt idx="5">
                  <c:v>0.86139719664265069</c:v>
                </c:pt>
                <c:pt idx="6">
                  <c:v>0.98103615697421809</c:v>
                </c:pt>
                <c:pt idx="7">
                  <c:v>1.027775674281608</c:v>
                </c:pt>
                <c:pt idx="8">
                  <c:v>1.007376766317466</c:v>
                </c:pt>
                <c:pt idx="9">
                  <c:v>1.0000489357074613</c:v>
                </c:pt>
                <c:pt idx="10">
                  <c:v>1.0079686477089811</c:v>
                </c:pt>
                <c:pt idx="11">
                  <c:v>1.0198346656296049</c:v>
                </c:pt>
                <c:pt idx="12">
                  <c:v>0.99876979922037323</c:v>
                </c:pt>
                <c:pt idx="13">
                  <c:v>1.0003731709011163</c:v>
                </c:pt>
                <c:pt idx="14">
                  <c:v>1.0098117589396494</c:v>
                </c:pt>
                <c:pt idx="15">
                  <c:v>1.0172723717386443</c:v>
                </c:pt>
                <c:pt idx="16">
                  <c:v>1.0022625993627192</c:v>
                </c:pt>
                <c:pt idx="17">
                  <c:v>1.0155597186583734</c:v>
                </c:pt>
                <c:pt idx="18">
                  <c:v>0.99607273443911726</c:v>
                </c:pt>
                <c:pt idx="19">
                  <c:v>0.99587346812726329</c:v>
                </c:pt>
                <c:pt idx="20">
                  <c:v>1.015398987411591</c:v>
                </c:pt>
                <c:pt idx="21">
                  <c:v>1.0138921236038967</c:v>
                </c:pt>
                <c:pt idx="22">
                  <c:v>1.0246397158752865</c:v>
                </c:pt>
                <c:pt idx="23">
                  <c:v>1.0137001530466405</c:v>
                </c:pt>
                <c:pt idx="24">
                  <c:v>1.0004153286150153</c:v>
                </c:pt>
                <c:pt idx="25">
                  <c:v>1.0006580079567611</c:v>
                </c:pt>
                <c:pt idx="26">
                  <c:v>1.0761034720560485</c:v>
                </c:pt>
                <c:pt idx="27">
                  <c:v>1.0043031587975284</c:v>
                </c:pt>
                <c:pt idx="28">
                  <c:v>0.99949406052814405</c:v>
                </c:pt>
                <c:pt idx="29">
                  <c:v>0.95512211620046727</c:v>
                </c:pt>
                <c:pt idx="30">
                  <c:v>1.0076483812662322</c:v>
                </c:pt>
                <c:pt idx="31">
                  <c:v>0.99923618222055866</c:v>
                </c:pt>
                <c:pt idx="32">
                  <c:v>1.0000004116690895</c:v>
                </c:pt>
                <c:pt idx="33">
                  <c:v>1.0146814356561924</c:v>
                </c:pt>
                <c:pt idx="34">
                  <c:v>0.99956500051261044</c:v>
                </c:pt>
                <c:pt idx="35">
                  <c:v>1.0432118887584576</c:v>
                </c:pt>
                <c:pt idx="36">
                  <c:v>1.0001892793568357</c:v>
                </c:pt>
                <c:pt idx="37">
                  <c:v>1.0070179784312845</c:v>
                </c:pt>
                <c:pt idx="38">
                  <c:v>1.0332770049919999</c:v>
                </c:pt>
                <c:pt idx="39">
                  <c:v>1.0505382737376288</c:v>
                </c:pt>
                <c:pt idx="40">
                  <c:v>0.99989240421220893</c:v>
                </c:pt>
                <c:pt idx="41">
                  <c:v>1.0230115318356796</c:v>
                </c:pt>
                <c:pt idx="42">
                  <c:v>0.81479243277312985</c:v>
                </c:pt>
                <c:pt idx="43">
                  <c:v>1.1112633002949317</c:v>
                </c:pt>
                <c:pt idx="44">
                  <c:v>1.0000039019632532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4B-4AA2-B312-4BE338C73B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7368081254848798"/>
              <c:y val="0.945958437096642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Speedup</a:t>
                </a:r>
              </a:p>
            </c:rich>
          </c:tx>
          <c:layout>
            <c:manualLayout>
              <c:xMode val="edge"/>
              <c:yMode val="edge"/>
              <c:x val="3.2376298596396686E-3"/>
              <c:y val="0.276405022684743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0.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46171576525907232"/>
          <c:y val="2.1276625449021959E-2"/>
          <c:w val="0.18853758145096725"/>
          <c:h val="7.04792406310948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Type of interaction:</a:t>
            </a:r>
          </a:p>
        </c:rich>
      </c:tx>
      <c:layout>
        <c:manualLayout>
          <c:xMode val="edge"/>
          <c:yMode val="edge"/>
          <c:x val="0.12847619624767098"/>
          <c:y val="2.34361233480176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015051601136924"/>
          <c:y val="0.14592575737875438"/>
          <c:w val="0.84623583743574338"/>
          <c:h val="0.619989930774071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IPCP_LRU_LLC_ineractions!$E$1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</c:f>
              <c:strCache>
                <c:ptCount val="3"/>
                <c:pt idx="0">
                  <c:v>602.gcc_s-2226B</c:v>
                </c:pt>
                <c:pt idx="1">
                  <c:v>619.lbm_s-3766B</c:v>
                </c:pt>
                <c:pt idx="2">
                  <c:v>621.wrf_s-6673B</c:v>
                </c:pt>
              </c:strCache>
            </c:strRef>
          </c:cat>
          <c:val>
            <c:numRef>
              <c:f>IPCP_LRU_LLC_ineractions!$E$2:$E$4</c:f>
              <c:numCache>
                <c:formatCode>General</c:formatCode>
                <c:ptCount val="3"/>
                <c:pt idx="0">
                  <c:v>1.06733E-3</c:v>
                </c:pt>
                <c:pt idx="1">
                  <c:v>1.9934699999999998E-3</c:v>
                </c:pt>
                <c:pt idx="2">
                  <c:v>1.6979500000000002E-2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94-4C0A-8237-22FFA84D0D08}"/>
            </c:ext>
          </c:extLst>
        </c:ser>
        <c:ser>
          <c:idx val="1"/>
          <c:order val="1"/>
          <c:tx>
            <c:strRef>
              <c:f>IPCP_LRU_LLC_ineractions!$F$1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</c:f>
              <c:strCache>
                <c:ptCount val="3"/>
                <c:pt idx="0">
                  <c:v>602.gcc_s-2226B</c:v>
                </c:pt>
                <c:pt idx="1">
                  <c:v>619.lbm_s-3766B</c:v>
                </c:pt>
                <c:pt idx="2">
                  <c:v>621.wrf_s-6673B</c:v>
                </c:pt>
              </c:strCache>
            </c:strRef>
          </c:cat>
          <c:val>
            <c:numRef>
              <c:f>IPCP_LRU_LLC_ineractions!$F$2:$F$4</c:f>
              <c:numCache>
                <c:formatCode>General</c:formatCode>
                <c:ptCount val="3"/>
                <c:pt idx="0">
                  <c:v>99.014600000000002</c:v>
                </c:pt>
                <c:pt idx="1">
                  <c:v>57.399900000000002</c:v>
                </c:pt>
                <c:pt idx="2">
                  <c:v>89.617900000000006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94-4C0A-8237-22FFA84D0D08}"/>
            </c:ext>
          </c:extLst>
        </c:ser>
        <c:ser>
          <c:idx val="2"/>
          <c:order val="2"/>
          <c:tx>
            <c:strRef>
              <c:f>IPCP_LRU_LLC_ineractions!$G$1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</c:f>
              <c:strCache>
                <c:ptCount val="3"/>
                <c:pt idx="0">
                  <c:v>602.gcc_s-2226B</c:v>
                </c:pt>
                <c:pt idx="1">
                  <c:v>619.lbm_s-3766B</c:v>
                </c:pt>
                <c:pt idx="2">
                  <c:v>621.wrf_s-6673B</c:v>
                </c:pt>
              </c:strCache>
            </c:strRef>
          </c:cat>
          <c:val>
            <c:numRef>
              <c:f>IPCP_LRU_LLC_ineractions!$G$2:$G$4</c:f>
              <c:numCache>
                <c:formatCode>General</c:formatCode>
                <c:ptCount val="3"/>
                <c:pt idx="0">
                  <c:v>0.98435399999999995</c:v>
                </c:pt>
                <c:pt idx="1">
                  <c:v>42.598100000000002</c:v>
                </c:pt>
                <c:pt idx="2">
                  <c:v>10.3651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94-4C0A-8237-22FFA84D0D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3874851464462472"/>
              <c:y val="0.878129955947136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interactions(%)</a:t>
                </a:r>
              </a:p>
            </c:rich>
          </c:tx>
          <c:layout>
            <c:manualLayout>
              <c:xMode val="edge"/>
              <c:yMode val="edge"/>
              <c:x val="1.0997241913694538E-3"/>
              <c:y val="0.150330403330456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0592918572"/>
          <c:y val="2.6501258653241027E-2"/>
          <c:w val="0.51350752797691335"/>
          <c:h val="7.86828193832599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017501171278732"/>
          <c:y val="0.10788306095022426"/>
          <c:w val="0.46179740190704005"/>
          <c:h val="0.488865417246573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IPCP_LRU_LLC_negative!$B$1</c:f>
              <c:strCache>
                <c:ptCount val="1"/>
                <c:pt idx="0">
                  <c:v>neg_C_evicts_P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IPCP_LRU_LLC_negative!$A$2:$A$4</c:f>
              <c:strCache>
                <c:ptCount val="3"/>
                <c:pt idx="0">
                  <c:v>602.gcc_s-2226B</c:v>
                </c:pt>
                <c:pt idx="1">
                  <c:v>619.lbm_s-3766B</c:v>
                </c:pt>
                <c:pt idx="2">
                  <c:v>621.wrf_s-6673B</c:v>
                </c:pt>
              </c:strCache>
            </c:strRef>
          </c:cat>
          <c:val>
            <c:numRef>
              <c:f>IPCP_LRU_LLC_negative!$B$2:$B$4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7.6117199999999998E-3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BC-4C63-B81D-C356265DCB6E}"/>
            </c:ext>
          </c:extLst>
        </c:ser>
        <c:ser>
          <c:idx val="1"/>
          <c:order val="1"/>
          <c:tx>
            <c:strRef>
              <c:f>IPCP_LRU_LLC_negative!$C$1</c:f>
              <c:strCache>
                <c:ptCount val="1"/>
                <c:pt idx="0">
                  <c:v>neg_P_evicts_P</c:v>
                </c:pt>
              </c:strCache>
            </c:strRef>
          </c:tx>
          <c:spPr>
            <a:solidFill>
              <a:srgbClr val="FFC000">
                <a:lumMod val="60000"/>
                <a:lumOff val="4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IPCP_LRU_LLC_negative!$A$2:$A$4</c:f>
              <c:strCache>
                <c:ptCount val="3"/>
                <c:pt idx="0">
                  <c:v>602.gcc_s-2226B</c:v>
                </c:pt>
                <c:pt idx="1">
                  <c:v>619.lbm_s-3766B</c:v>
                </c:pt>
                <c:pt idx="2">
                  <c:v>621.wrf_s-6673B</c:v>
                </c:pt>
              </c:strCache>
            </c:strRef>
          </c:cat>
          <c:val>
            <c:numRef>
              <c:f>IPCP_LRU_LLC_negative!$C$2:$C$4</c:f>
              <c:numCache>
                <c:formatCode>General</c:formatCode>
                <c:ptCount val="3"/>
                <c:pt idx="0" formatCode="0.00E+00">
                  <c:v>2.7639899999999999E-5</c:v>
                </c:pt>
                <c:pt idx="1">
                  <c:v>0</c:v>
                </c:pt>
                <c:pt idx="2">
                  <c:v>2.1180399999999999E-2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BC-4C63-B81D-C356265DCB6E}"/>
            </c:ext>
          </c:extLst>
        </c:ser>
        <c:ser>
          <c:idx val="2"/>
          <c:order val="2"/>
          <c:tx>
            <c:strRef>
              <c:f>IPCP_LRU_LLC_negative!$D$1</c:f>
              <c:strCache>
                <c:ptCount val="1"/>
                <c:pt idx="0">
                  <c:v>neg_P_evicts_C</c:v>
                </c:pt>
              </c:strCache>
            </c:strRef>
          </c:tx>
          <c:spPr>
            <a:solidFill>
              <a:srgbClr val="ED7D31">
                <a:lumMod val="20000"/>
                <a:lumOff val="8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IPCP_LRU_LLC_negative!$A$2:$A$4</c:f>
              <c:strCache>
                <c:ptCount val="3"/>
                <c:pt idx="0">
                  <c:v>602.gcc_s-2226B</c:v>
                </c:pt>
                <c:pt idx="1">
                  <c:v>619.lbm_s-3766B</c:v>
                </c:pt>
                <c:pt idx="2">
                  <c:v>621.wrf_s-6673B</c:v>
                </c:pt>
              </c:strCache>
            </c:strRef>
          </c:cat>
          <c:val>
            <c:numRef>
              <c:f>IPCP_LRU_LLC_negative!$D$2:$D$4</c:f>
              <c:numCache>
                <c:formatCode>General</c:formatCode>
                <c:ptCount val="3"/>
                <c:pt idx="0">
                  <c:v>1.6583900000000001E-4</c:v>
                </c:pt>
                <c:pt idx="1">
                  <c:v>0</c:v>
                </c:pt>
                <c:pt idx="2">
                  <c:v>1.0921200000000001E-2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BC-4C63-B81D-C356265DCB6E}"/>
            </c:ext>
          </c:extLst>
        </c:ser>
        <c:ser>
          <c:idx val="3"/>
          <c:order val="3"/>
          <c:tx>
            <c:strRef>
              <c:f>IPCP_LRU_LLC_negative!$E$1</c:f>
              <c:strCache>
                <c:ptCount val="1"/>
                <c:pt idx="0">
                  <c:v>useless_P_evicts_dead_C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IPCP_LRU_LLC_negative!$A$2:$A$4</c:f>
              <c:strCache>
                <c:ptCount val="3"/>
                <c:pt idx="0">
                  <c:v>602.gcc_s-2226B</c:v>
                </c:pt>
                <c:pt idx="1">
                  <c:v>619.lbm_s-3766B</c:v>
                </c:pt>
                <c:pt idx="2">
                  <c:v>621.wrf_s-6673B</c:v>
                </c:pt>
              </c:strCache>
            </c:strRef>
          </c:cat>
          <c:val>
            <c:numRef>
              <c:f>IPCP_LRU_LLC_negative!$E$2:$E$4</c:f>
              <c:numCache>
                <c:formatCode>General</c:formatCode>
                <c:ptCount val="3"/>
                <c:pt idx="0">
                  <c:v>1.00946</c:v>
                </c:pt>
                <c:pt idx="1">
                  <c:v>73.752099999999999</c:v>
                </c:pt>
                <c:pt idx="2">
                  <c:v>11.869300000000001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BC-4C63-B81D-C356265DCB6E}"/>
            </c:ext>
          </c:extLst>
        </c:ser>
        <c:ser>
          <c:idx val="4"/>
          <c:order val="4"/>
          <c:tx>
            <c:strRef>
              <c:f>IPCP_LRU_LLC_negative!$F$1</c:f>
              <c:strCache>
                <c:ptCount val="1"/>
                <c:pt idx="0">
                  <c:v>useless_P_evicts_useless_P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IPCP_LRU_LLC_negative!$A$2:$A$4</c:f>
              <c:strCache>
                <c:ptCount val="3"/>
                <c:pt idx="0">
                  <c:v>602.gcc_s-2226B</c:v>
                </c:pt>
                <c:pt idx="1">
                  <c:v>619.lbm_s-3766B</c:v>
                </c:pt>
                <c:pt idx="2">
                  <c:v>621.wrf_s-6673B</c:v>
                </c:pt>
              </c:strCache>
            </c:strRef>
          </c:cat>
          <c:val>
            <c:numRef>
              <c:f>IPCP_LRU_LLC_negative!$F$2:$F$4</c:f>
              <c:numCache>
                <c:formatCode>General</c:formatCode>
                <c:ptCount val="3"/>
                <c:pt idx="0">
                  <c:v>98.990300000000005</c:v>
                </c:pt>
                <c:pt idx="1">
                  <c:v>26.247900000000001</c:v>
                </c:pt>
                <c:pt idx="2">
                  <c:v>88.090999999999994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BC-4C63-B81D-C356265DC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22880162131632276"/>
              <c:y val="0.87411615920891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negative</a:t>
                </a:r>
                <a:r>
                  <a:rPr lang="en-US" sz="1600" baseline="0"/>
                  <a:t> interactions(%)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8.5733745307153067E-3"/>
              <c:y val="8.876373504159439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61710987075982593"/>
          <c:y val="0.11058991061319079"/>
          <c:w val="0.36589504634705472"/>
          <c:h val="0.51565259324542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8750721366274331E-2"/>
          <c:y val="0.10870262614029248"/>
          <c:w val="0.90594209774634149"/>
          <c:h val="0.458896086265078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IPCP!$O$1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rgbClr val="FFAB4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4.1960389392413566E-3"/>
                  <c:y val="-3.99982362982420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E79-49F9-9C5A-2DF004B664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IPCP!$A$2:$A$47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IPCP!$O$2:$O$47</c:f>
              <c:numCache>
                <c:formatCode>General</c:formatCode>
                <c:ptCount val="46"/>
                <c:pt idx="0">
                  <c:v>1</c:v>
                </c:pt>
                <c:pt idx="1">
                  <c:v>1.0136596549461934</c:v>
                </c:pt>
                <c:pt idx="2">
                  <c:v>1.255255724301314</c:v>
                </c:pt>
                <c:pt idx="3">
                  <c:v>1.168321217008071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1.0018609844179576</c:v>
                </c:pt>
                <c:pt idx="8">
                  <c:v>1.5901708957161222</c:v>
                </c:pt>
                <c:pt idx="9">
                  <c:v>1</c:v>
                </c:pt>
                <c:pt idx="10">
                  <c:v>1</c:v>
                </c:pt>
                <c:pt idx="11">
                  <c:v>1.6003500654902276</c:v>
                </c:pt>
                <c:pt idx="12">
                  <c:v>1.6028946954541001</c:v>
                </c:pt>
                <c:pt idx="13">
                  <c:v>1.6965708208212065</c:v>
                </c:pt>
                <c:pt idx="14">
                  <c:v>1.3341933204815439</c:v>
                </c:pt>
                <c:pt idx="15">
                  <c:v>1</c:v>
                </c:pt>
                <c:pt idx="16">
                  <c:v>1.3512519350730809</c:v>
                </c:pt>
                <c:pt idx="17">
                  <c:v>1.201896044565014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1.0213992426035963</c:v>
                </c:pt>
                <c:pt idx="25">
                  <c:v>1.0298387205994366</c:v>
                </c:pt>
                <c:pt idx="26">
                  <c:v>1</c:v>
                </c:pt>
                <c:pt idx="27">
                  <c:v>1.2151239635362079</c:v>
                </c:pt>
                <c:pt idx="28">
                  <c:v>1.043706141475027</c:v>
                </c:pt>
                <c:pt idx="29">
                  <c:v>1</c:v>
                </c:pt>
                <c:pt idx="30">
                  <c:v>2.4779776480514726</c:v>
                </c:pt>
                <c:pt idx="31">
                  <c:v>1</c:v>
                </c:pt>
                <c:pt idx="32">
                  <c:v>1</c:v>
                </c:pt>
                <c:pt idx="33">
                  <c:v>2.9640386409729031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1.1746764118306638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1.2663926078324457</c:v>
                </c:pt>
                <c:pt idx="42">
                  <c:v>1</c:v>
                </c:pt>
                <c:pt idx="43">
                  <c:v>1</c:v>
                </c:pt>
                <c:pt idx="44">
                  <c:v>1.0100666469085635</c:v>
                </c:pt>
                <c:pt idx="45">
                  <c:v>1.1399999999999999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79-49F9-9C5A-2DF004B66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Benchmarks</a:t>
                </a:r>
              </a:p>
            </c:rich>
          </c:tx>
          <c:layout>
            <c:manualLayout>
              <c:xMode val="edge"/>
              <c:yMode val="edge"/>
              <c:x val="0.48347157134059149"/>
              <c:y val="0.913440037289694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3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Normalized IPC</a:t>
                </a:r>
              </a:p>
            </c:rich>
          </c:tx>
          <c:layout>
            <c:manualLayout>
              <c:xMode val="edge"/>
              <c:yMode val="edge"/>
              <c:x val="1.0664106311987942E-3"/>
              <c:y val="0.163931783680834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0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8750721366274331E-2"/>
          <c:y val="0.10870262614029248"/>
          <c:w val="0.90594209774634149"/>
          <c:h val="0.458896086265078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IPCP!$Q$1</c:f>
              <c:strCache>
                <c:ptCount val="1"/>
                <c:pt idx="0">
                  <c:v>relative neg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4.1960389392413566E-3"/>
                  <c:y val="-3.99982362982420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9A5-4FA1-8241-5D2C8E5386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IPCP!$A$2:$A$46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IPCP!$Q$2:$Q$46</c:f>
              <c:numCache>
                <c:formatCode>General</c:formatCode>
                <c:ptCount val="45"/>
                <c:pt idx="0">
                  <c:v>5.1306721798585701E-3</c:v>
                </c:pt>
                <c:pt idx="1">
                  <c:v>0.10246313958942239</c:v>
                </c:pt>
                <c:pt idx="2">
                  <c:v>0.41223157655441522</c:v>
                </c:pt>
                <c:pt idx="3">
                  <c:v>7.8271465284006123E-2</c:v>
                </c:pt>
                <c:pt idx="4">
                  <c:v>0.10139919625414692</c:v>
                </c:pt>
                <c:pt idx="5">
                  <c:v>0.10132983828231716</c:v>
                </c:pt>
                <c:pt idx="6">
                  <c:v>4.4348657355202735E-2</c:v>
                </c:pt>
                <c:pt idx="7">
                  <c:v>8.6707462332685253E-2</c:v>
                </c:pt>
                <c:pt idx="8">
                  <c:v>0.17261648432791019</c:v>
                </c:pt>
                <c:pt idx="9">
                  <c:v>0.14202518802060016</c:v>
                </c:pt>
                <c:pt idx="10">
                  <c:v>1</c:v>
                </c:pt>
                <c:pt idx="11">
                  <c:v>0.2057710717726631</c:v>
                </c:pt>
                <c:pt idx="12">
                  <c:v>0.3372109608771619</c:v>
                </c:pt>
                <c:pt idx="13">
                  <c:v>0.14127469045809832</c:v>
                </c:pt>
                <c:pt idx="14">
                  <c:v>0.10590530586212328</c:v>
                </c:pt>
                <c:pt idx="15">
                  <c:v>0.51551303796380443</c:v>
                </c:pt>
                <c:pt idx="16">
                  <c:v>0.13008045013494129</c:v>
                </c:pt>
                <c:pt idx="17">
                  <c:v>1.8208143330265335E-2</c:v>
                </c:pt>
                <c:pt idx="18">
                  <c:v>5.2195708087804122E-3</c:v>
                </c:pt>
                <c:pt idx="19">
                  <c:v>5.4750194568708443E-3</c:v>
                </c:pt>
                <c:pt idx="20">
                  <c:v>4.0789928790778127E-2</c:v>
                </c:pt>
                <c:pt idx="21">
                  <c:v>5.3916308388150841E-2</c:v>
                </c:pt>
                <c:pt idx="22">
                  <c:v>2.9583077927288419E-2</c:v>
                </c:pt>
                <c:pt idx="23">
                  <c:v>5.3737715871006897E-2</c:v>
                </c:pt>
                <c:pt idx="24">
                  <c:v>5.8132034743061091E-2</c:v>
                </c:pt>
                <c:pt idx="25">
                  <c:v>5.9891829966063445E-2</c:v>
                </c:pt>
                <c:pt idx="26">
                  <c:v>0.1432459110464982</c:v>
                </c:pt>
                <c:pt idx="27">
                  <c:v>3.5038159097417046E-2</c:v>
                </c:pt>
                <c:pt idx="28">
                  <c:v>0.11544387312637619</c:v>
                </c:pt>
                <c:pt idx="29">
                  <c:v>0.11024918257284674</c:v>
                </c:pt>
                <c:pt idx="30">
                  <c:v>0.1319665211739777</c:v>
                </c:pt>
                <c:pt idx="31">
                  <c:v>2.3087172745827573E-2</c:v>
                </c:pt>
                <c:pt idx="32">
                  <c:v>1.1491496888746802E-4</c:v>
                </c:pt>
                <c:pt idx="33">
                  <c:v>0.12712089264902635</c:v>
                </c:pt>
                <c:pt idx="34">
                  <c:v>4.8747236544936894E-2</c:v>
                </c:pt>
                <c:pt idx="35">
                  <c:v>9.7169666469953592E-2</c:v>
                </c:pt>
                <c:pt idx="36">
                  <c:v>4.8788021986193052E-2</c:v>
                </c:pt>
                <c:pt idx="37">
                  <c:v>1.9297648571620571E-2</c:v>
                </c:pt>
                <c:pt idx="38">
                  <c:v>8.9300859715066544E-2</c:v>
                </c:pt>
                <c:pt idx="39">
                  <c:v>7.4358335092844535E-2</c:v>
                </c:pt>
                <c:pt idx="40">
                  <c:v>4.2302114350221175E-3</c:v>
                </c:pt>
                <c:pt idx="41">
                  <c:v>2.5049929503103245E-2</c:v>
                </c:pt>
                <c:pt idx="42">
                  <c:v>7.259729017665606E-2</c:v>
                </c:pt>
                <c:pt idx="43">
                  <c:v>8.1916649895216062E-2</c:v>
                </c:pt>
                <c:pt idx="44">
                  <c:v>1.676037377414329E-2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A5-4FA1-8241-5D2C8E538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Benchmarks</a:t>
                </a:r>
              </a:p>
            </c:rich>
          </c:tx>
          <c:layout>
            <c:manualLayout>
              <c:xMode val="edge"/>
              <c:yMode val="edge"/>
              <c:x val="0.48347157134059149"/>
              <c:y val="0.913440037289694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/>
                  <a:t>Relative negative interactions</a:t>
                </a:r>
              </a:p>
            </c:rich>
          </c:tx>
          <c:layout>
            <c:manualLayout>
              <c:xMode val="edge"/>
              <c:yMode val="edge"/>
              <c:x val="9.4584885096815063E-3"/>
              <c:y val="6.2118091285309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8750721366274331E-2"/>
          <c:y val="0.10870262614029248"/>
          <c:w val="0.90594209774634149"/>
          <c:h val="0.458896086265078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SPP!$M$1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rgbClr val="FFAB4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4.1960389392413566E-3"/>
                  <c:y val="-3.99982362982420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B1E-42B5-B101-3E891A755E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SPP!$A$2:$A$47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SPP!$M$2:$M$47</c:f>
              <c:numCache>
                <c:formatCode>General</c:formatCode>
                <c:ptCount val="46"/>
                <c:pt idx="0">
                  <c:v>1.0000552449568054</c:v>
                </c:pt>
                <c:pt idx="1">
                  <c:v>1.0100454957759097</c:v>
                </c:pt>
                <c:pt idx="2">
                  <c:v>1.0546269403933666</c:v>
                </c:pt>
                <c:pt idx="3">
                  <c:v>1.016331062505806</c:v>
                </c:pt>
                <c:pt idx="4">
                  <c:v>1</c:v>
                </c:pt>
                <c:pt idx="5">
                  <c:v>1</c:v>
                </c:pt>
                <c:pt idx="6">
                  <c:v>1.1161449644415575</c:v>
                </c:pt>
                <c:pt idx="7">
                  <c:v>1.027800308444671</c:v>
                </c:pt>
                <c:pt idx="8">
                  <c:v>1.0189180699022451</c:v>
                </c:pt>
                <c:pt idx="9">
                  <c:v>1</c:v>
                </c:pt>
                <c:pt idx="10">
                  <c:v>1.0347972670682568</c:v>
                </c:pt>
                <c:pt idx="11">
                  <c:v>1.0648094345967076</c:v>
                </c:pt>
                <c:pt idx="12">
                  <c:v>1.0101343005237244</c:v>
                </c:pt>
                <c:pt idx="13">
                  <c:v>1.0194433042583677</c:v>
                </c:pt>
                <c:pt idx="14">
                  <c:v>1.0167427200926458</c:v>
                </c:pt>
                <c:pt idx="15">
                  <c:v>1.0656008723561523</c:v>
                </c:pt>
                <c:pt idx="16">
                  <c:v>1.0047447652214343</c:v>
                </c:pt>
                <c:pt idx="17">
                  <c:v>1.0289100995152627</c:v>
                </c:pt>
                <c:pt idx="18">
                  <c:v>1</c:v>
                </c:pt>
                <c:pt idx="19">
                  <c:v>1</c:v>
                </c:pt>
                <c:pt idx="20">
                  <c:v>1.2986265362249585</c:v>
                </c:pt>
                <c:pt idx="21">
                  <c:v>1.3116519853875923</c:v>
                </c:pt>
                <c:pt idx="22">
                  <c:v>1.2696463471545882</c:v>
                </c:pt>
                <c:pt idx="23">
                  <c:v>1.3079604451966886</c:v>
                </c:pt>
                <c:pt idx="24">
                  <c:v>1.0001599020220806</c:v>
                </c:pt>
                <c:pt idx="25">
                  <c:v>1.0003050852025293</c:v>
                </c:pt>
                <c:pt idx="26">
                  <c:v>1.9939263169275963</c:v>
                </c:pt>
                <c:pt idx="27">
                  <c:v>1.0079630764471443</c:v>
                </c:pt>
                <c:pt idx="28">
                  <c:v>1.0011403577947144</c:v>
                </c:pt>
                <c:pt idx="29">
                  <c:v>1</c:v>
                </c:pt>
                <c:pt idx="30">
                  <c:v>1.0073441755702628</c:v>
                </c:pt>
                <c:pt idx="31">
                  <c:v>1</c:v>
                </c:pt>
                <c:pt idx="32">
                  <c:v>1.0000004116690895</c:v>
                </c:pt>
                <c:pt idx="33">
                  <c:v>1.0419172955071743</c:v>
                </c:pt>
                <c:pt idx="34">
                  <c:v>1</c:v>
                </c:pt>
                <c:pt idx="35">
                  <c:v>1.0842766100262207</c:v>
                </c:pt>
                <c:pt idx="36">
                  <c:v>1</c:v>
                </c:pt>
                <c:pt idx="37">
                  <c:v>1.0437425182363174</c:v>
                </c:pt>
                <c:pt idx="38">
                  <c:v>1.5735562938130576</c:v>
                </c:pt>
                <c:pt idx="39">
                  <c:v>1.4412478082054916</c:v>
                </c:pt>
                <c:pt idx="40">
                  <c:v>1</c:v>
                </c:pt>
                <c:pt idx="41">
                  <c:v>1.0284490490524392</c:v>
                </c:pt>
                <c:pt idx="42">
                  <c:v>1</c:v>
                </c:pt>
                <c:pt idx="43">
                  <c:v>1.5619664386659811</c:v>
                </c:pt>
                <c:pt idx="44">
                  <c:v>1</c:v>
                </c:pt>
                <c:pt idx="45">
                  <c:v>1.0900000000000001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E-42B5-B101-3E891A755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Benchmarks</a:t>
                </a:r>
              </a:p>
            </c:rich>
          </c:tx>
          <c:layout>
            <c:manualLayout>
              <c:xMode val="edge"/>
              <c:yMode val="edge"/>
              <c:x val="0.48347157134059149"/>
              <c:y val="0.913440037289694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2.1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Normalized IPC</a:t>
                </a:r>
              </a:p>
            </c:rich>
          </c:tx>
          <c:layout>
            <c:manualLayout>
              <c:xMode val="edge"/>
              <c:yMode val="edge"/>
              <c:x val="1.0664106311987942E-3"/>
              <c:y val="0.163931783680834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8750721366274331E-2"/>
          <c:y val="0.10870262614029248"/>
          <c:w val="0.90594209774634149"/>
          <c:h val="0.458896086265078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SPP!$O$1</c:f>
              <c:strCache>
                <c:ptCount val="1"/>
                <c:pt idx="0">
                  <c:v>relative neg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45"/>
              <c:layout>
                <c:manualLayout>
                  <c:x val="-4.1960389392413566E-3"/>
                  <c:y val="-3.99982362982420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847-4CAD-AFB3-0D8F7C1E4E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SPP!$A$2:$A$46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SPP!$O$2:$O$46</c:f>
              <c:numCache>
                <c:formatCode>General</c:formatCode>
                <c:ptCount val="45"/>
                <c:pt idx="0">
                  <c:v>3.1307374223632938E-3</c:v>
                </c:pt>
                <c:pt idx="1">
                  <c:v>0.23979464836625367</c:v>
                </c:pt>
                <c:pt idx="2">
                  <c:v>1</c:v>
                </c:pt>
                <c:pt idx="3">
                  <c:v>0.15383646394503842</c:v>
                </c:pt>
                <c:pt idx="4">
                  <c:v>0.19249113316024577</c:v>
                </c:pt>
                <c:pt idx="5">
                  <c:v>0.19244398918026803</c:v>
                </c:pt>
                <c:pt idx="6">
                  <c:v>9.6085465624118405E-2</c:v>
                </c:pt>
                <c:pt idx="7">
                  <c:v>0.21356788657686429</c:v>
                </c:pt>
                <c:pt idx="8">
                  <c:v>0.10378275752304775</c:v>
                </c:pt>
                <c:pt idx="9">
                  <c:v>1.1175386165768793E-2</c:v>
                </c:pt>
                <c:pt idx="10">
                  <c:v>0.5766342366371332</c:v>
                </c:pt>
                <c:pt idx="11">
                  <c:v>0.21035907872365783</c:v>
                </c:pt>
                <c:pt idx="12">
                  <c:v>0.23080674287145309</c:v>
                </c:pt>
                <c:pt idx="13">
                  <c:v>0.14399506383672042</c:v>
                </c:pt>
                <c:pt idx="14">
                  <c:v>7.5738878169395479E-2</c:v>
                </c:pt>
                <c:pt idx="15">
                  <c:v>0.38309084984378372</c:v>
                </c:pt>
                <c:pt idx="16">
                  <c:v>9.5614780128020424E-2</c:v>
                </c:pt>
                <c:pt idx="17">
                  <c:v>7.1506103071071997E-2</c:v>
                </c:pt>
                <c:pt idx="18">
                  <c:v>1.1868214095522E-2</c:v>
                </c:pt>
                <c:pt idx="19">
                  <c:v>1.216012961954431E-2</c:v>
                </c:pt>
                <c:pt idx="20">
                  <c:v>4.5979335096392467E-2</c:v>
                </c:pt>
                <c:pt idx="21">
                  <c:v>6.7878656675662993E-2</c:v>
                </c:pt>
                <c:pt idx="22">
                  <c:v>3.3131280521012635E-2</c:v>
                </c:pt>
                <c:pt idx="23">
                  <c:v>6.8139645748819894E-2</c:v>
                </c:pt>
                <c:pt idx="24">
                  <c:v>4.6952009691293678E-2</c:v>
                </c:pt>
                <c:pt idx="25">
                  <c:v>4.3365672846425278E-2</c:v>
                </c:pt>
                <c:pt idx="26">
                  <c:v>0.25167115980225174</c:v>
                </c:pt>
                <c:pt idx="27">
                  <c:v>5.0040883259436716E-2</c:v>
                </c:pt>
                <c:pt idx="28">
                  <c:v>0.15424793660228434</c:v>
                </c:pt>
                <c:pt idx="29">
                  <c:v>6.8987860236579809E-2</c:v>
                </c:pt>
                <c:pt idx="30">
                  <c:v>0.14313289473088708</c:v>
                </c:pt>
                <c:pt idx="31">
                  <c:v>2.9025605592709201E-2</c:v>
                </c:pt>
                <c:pt idx="32">
                  <c:v>0</c:v>
                </c:pt>
                <c:pt idx="33">
                  <c:v>0.17746389525437384</c:v>
                </c:pt>
                <c:pt idx="34">
                  <c:v>0.11762272143715971</c:v>
                </c:pt>
                <c:pt idx="35">
                  <c:v>0.22005263531076558</c:v>
                </c:pt>
                <c:pt idx="36">
                  <c:v>0.11746544911995389</c:v>
                </c:pt>
                <c:pt idx="37">
                  <c:v>4.6360258454612793E-2</c:v>
                </c:pt>
                <c:pt idx="38">
                  <c:v>0.20712123017878506</c:v>
                </c:pt>
                <c:pt idx="39">
                  <c:v>0.180520710916132</c:v>
                </c:pt>
                <c:pt idx="40">
                  <c:v>1.0559120059499475E-2</c:v>
                </c:pt>
                <c:pt idx="41">
                  <c:v>4.2741486551519693E-2</c:v>
                </c:pt>
                <c:pt idx="42">
                  <c:v>0.14286587122829303</c:v>
                </c:pt>
                <c:pt idx="43">
                  <c:v>0.20003945008244539</c:v>
                </c:pt>
                <c:pt idx="44">
                  <c:v>2.3930284236712562E-3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47-4CAD-AFB3-0D8F7C1E4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Benchmarks</a:t>
                </a:r>
              </a:p>
            </c:rich>
          </c:tx>
          <c:layout>
            <c:manualLayout>
              <c:xMode val="edge"/>
              <c:yMode val="edge"/>
              <c:x val="0.48347157134059149"/>
              <c:y val="0.913440037289694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b="0" i="0" baseline="0">
                    <a:effectLst/>
                  </a:rPr>
                  <a:t>Relative negative interactions</a:t>
                </a:r>
                <a:endParaRPr lang="en-US" sz="1200">
                  <a:effectLst/>
                </a:endParaRPr>
              </a:p>
            </c:rich>
          </c:tx>
          <c:layout>
            <c:manualLayout>
              <c:xMode val="edge"/>
              <c:yMode val="edge"/>
              <c:x val="1.066410631198794E-3"/>
              <c:y val="9.84801242837108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41651033707878E-2"/>
          <c:y val="5.9692203486971067E-2"/>
          <c:w val="0.91553140127385746"/>
          <c:h val="0.4329188317044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Sheet1!$B$2:$B$47</c:f>
              <c:numCache>
                <c:formatCode>General</c:formatCode>
                <c:ptCount val="46"/>
                <c:pt idx="0">
                  <c:v>1.000853937815505</c:v>
                </c:pt>
                <c:pt idx="1">
                  <c:v>1.0000689749671869</c:v>
                </c:pt>
                <c:pt idx="2">
                  <c:v>1.0248831834232619</c:v>
                </c:pt>
                <c:pt idx="3">
                  <c:v>1.016594215504643</c:v>
                </c:pt>
                <c:pt idx="4">
                  <c:v>1.0203855595831091</c:v>
                </c:pt>
                <c:pt idx="5">
                  <c:v>1.0240966758800121</c:v>
                </c:pt>
                <c:pt idx="6">
                  <c:v>1.0237474781471889</c:v>
                </c:pt>
                <c:pt idx="7">
                  <c:v>1.000035796433574</c:v>
                </c:pt>
                <c:pt idx="8">
                  <c:v>1.047915746200563</c:v>
                </c:pt>
                <c:pt idx="9">
                  <c:v>1.1135535678462869</c:v>
                </c:pt>
                <c:pt idx="10">
                  <c:v>1.528508597360519</c:v>
                </c:pt>
                <c:pt idx="11">
                  <c:v>1.002514681872857</c:v>
                </c:pt>
                <c:pt idx="12">
                  <c:v>1.2258151713435059</c:v>
                </c:pt>
                <c:pt idx="13">
                  <c:v>1.0364945785500901</c:v>
                </c:pt>
                <c:pt idx="14">
                  <c:v>1.0502314721837569</c:v>
                </c:pt>
                <c:pt idx="15">
                  <c:v>1.1187167441542301</c:v>
                </c:pt>
                <c:pt idx="16">
                  <c:v>1.047871330116118</c:v>
                </c:pt>
                <c:pt idx="17">
                  <c:v>1.0000005813425381</c:v>
                </c:pt>
                <c:pt idx="18">
                  <c:v>0.99999945125430112</c:v>
                </c:pt>
                <c:pt idx="19">
                  <c:v>1.000000550628303</c:v>
                </c:pt>
                <c:pt idx="20">
                  <c:v>1.0077272500838439</c:v>
                </c:pt>
                <c:pt idx="21">
                  <c:v>1.0948412159673979</c:v>
                </c:pt>
                <c:pt idx="22">
                  <c:v>1.00101966086692</c:v>
                </c:pt>
                <c:pt idx="23">
                  <c:v>1.0097096952419311</c:v>
                </c:pt>
                <c:pt idx="24">
                  <c:v>1.0038312461395289</c:v>
                </c:pt>
                <c:pt idx="25">
                  <c:v>1.005871314000917</c:v>
                </c:pt>
                <c:pt idx="26">
                  <c:v>1.177705138357241</c:v>
                </c:pt>
                <c:pt idx="27">
                  <c:v>1.103731401519664</c:v>
                </c:pt>
                <c:pt idx="28">
                  <c:v>1.017071346764149</c:v>
                </c:pt>
                <c:pt idx="29">
                  <c:v>1.001793388977789</c:v>
                </c:pt>
                <c:pt idx="30">
                  <c:v>1.004949926605466</c:v>
                </c:pt>
                <c:pt idx="31">
                  <c:v>1.0066846466638519</c:v>
                </c:pt>
                <c:pt idx="32">
                  <c:v>0.99999970703106578</c:v>
                </c:pt>
                <c:pt idx="33">
                  <c:v>1.162866775790971</c:v>
                </c:pt>
                <c:pt idx="34">
                  <c:v>1.0000038455495619</c:v>
                </c:pt>
                <c:pt idx="35">
                  <c:v>1.0003960803169789</c:v>
                </c:pt>
                <c:pt idx="36">
                  <c:v>0.99999786718856942</c:v>
                </c:pt>
                <c:pt idx="37">
                  <c:v>1.0107135979519919</c:v>
                </c:pt>
                <c:pt idx="38">
                  <c:v>1.0082204120537219</c:v>
                </c:pt>
                <c:pt idx="39">
                  <c:v>1.039422347119914</c:v>
                </c:pt>
                <c:pt idx="40">
                  <c:v>1.000116248698264</c:v>
                </c:pt>
                <c:pt idx="41">
                  <c:v>1.0045520716100891</c:v>
                </c:pt>
                <c:pt idx="42">
                  <c:v>1.013797748657101</c:v>
                </c:pt>
                <c:pt idx="43">
                  <c:v>1.056119966885787</c:v>
                </c:pt>
                <c:pt idx="44">
                  <c:v>1.0053207408097</c:v>
                </c:pt>
                <c:pt idx="45">
                  <c:v>1.0416516089978021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3C-4F42-BFF3-0F46C84CE5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SPP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Sheet1!$C$2:$C$47</c:f>
              <c:numCache>
                <c:formatCode>General</c:formatCode>
                <c:ptCount val="46"/>
                <c:pt idx="0">
                  <c:v>1.0001722565465689</c:v>
                </c:pt>
                <c:pt idx="1">
                  <c:v>1.003352821820259</c:v>
                </c:pt>
                <c:pt idx="2">
                  <c:v>1.0122736989884</c:v>
                </c:pt>
                <c:pt idx="3">
                  <c:v>1.0091323825163121</c:v>
                </c:pt>
                <c:pt idx="4">
                  <c:v>1.0000003152034189</c:v>
                </c:pt>
                <c:pt idx="5">
                  <c:v>1.0000001159836129</c:v>
                </c:pt>
                <c:pt idx="6">
                  <c:v>1.0149278806422091</c:v>
                </c:pt>
                <c:pt idx="7">
                  <c:v>1.003646799653223</c:v>
                </c:pt>
                <c:pt idx="8">
                  <c:v>1.011666010260867</c:v>
                </c:pt>
                <c:pt idx="9">
                  <c:v>1.000001266138403</c:v>
                </c:pt>
                <c:pt idx="10">
                  <c:v>1.056763093801967</c:v>
                </c:pt>
                <c:pt idx="11">
                  <c:v>1.0007223970450689</c:v>
                </c:pt>
                <c:pt idx="12">
                  <c:v>1.0801365614582259</c:v>
                </c:pt>
                <c:pt idx="13">
                  <c:v>1.0717987704139471</c:v>
                </c:pt>
                <c:pt idx="14">
                  <c:v>1.0307204259402689</c:v>
                </c:pt>
                <c:pt idx="15">
                  <c:v>1.0572518470378309</c:v>
                </c:pt>
                <c:pt idx="16">
                  <c:v>1.0153271278837439</c:v>
                </c:pt>
                <c:pt idx="17">
                  <c:v>1.0137957040990839</c:v>
                </c:pt>
                <c:pt idx="18">
                  <c:v>1.000000292300365</c:v>
                </c:pt>
                <c:pt idx="19">
                  <c:v>0.99999951842791202</c:v>
                </c:pt>
                <c:pt idx="20">
                  <c:v>1.0114597602716151</c:v>
                </c:pt>
                <c:pt idx="21">
                  <c:v>1.012841658366471</c:v>
                </c:pt>
                <c:pt idx="22">
                  <c:v>1.0100091081554781</c:v>
                </c:pt>
                <c:pt idx="23">
                  <c:v>1.0135179650966379</c:v>
                </c:pt>
                <c:pt idx="24">
                  <c:v>1.0015137934488101</c:v>
                </c:pt>
                <c:pt idx="25">
                  <c:v>1.001730087289711</c:v>
                </c:pt>
                <c:pt idx="26">
                  <c:v>1.077344068487269</c:v>
                </c:pt>
                <c:pt idx="27">
                  <c:v>1.0112302271895961</c:v>
                </c:pt>
                <c:pt idx="28">
                  <c:v>1.002531905860429</c:v>
                </c:pt>
                <c:pt idx="29">
                  <c:v>0.9999992508827612</c:v>
                </c:pt>
                <c:pt idx="30">
                  <c:v>1.0000002659666909</c:v>
                </c:pt>
                <c:pt idx="31">
                  <c:v>1.004107935651491</c:v>
                </c:pt>
                <c:pt idx="32">
                  <c:v>0.99999900565240862</c:v>
                </c:pt>
                <c:pt idx="33">
                  <c:v>1.0669051186575329</c:v>
                </c:pt>
                <c:pt idx="34">
                  <c:v>1.0015705890550071</c:v>
                </c:pt>
                <c:pt idx="35">
                  <c:v>1.0333633200388239</c:v>
                </c:pt>
                <c:pt idx="36">
                  <c:v>1.001501267671385</c:v>
                </c:pt>
                <c:pt idx="37">
                  <c:v>1.012343210804276</c:v>
                </c:pt>
                <c:pt idx="38">
                  <c:v>1.064002645845632</c:v>
                </c:pt>
                <c:pt idx="39">
                  <c:v>1.045881896352068</c:v>
                </c:pt>
                <c:pt idx="40">
                  <c:v>1.0002119619021199</c:v>
                </c:pt>
                <c:pt idx="41">
                  <c:v>1.0083243201629899</c:v>
                </c:pt>
                <c:pt idx="42">
                  <c:v>0.99999958912384868</c:v>
                </c:pt>
                <c:pt idx="43">
                  <c:v>1.0690110562953781</c:v>
                </c:pt>
                <c:pt idx="44">
                  <c:v>1.000397733591206</c:v>
                </c:pt>
                <c:pt idx="45">
                  <c:v>1.0181764138064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3C-4F42-BFF3-0F46C84CE5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IP-STRIDE &amp; NL</c:v>
                </c:pt>
              </c:strCache>
            </c:strRef>
          </c:tx>
          <c:spPr>
            <a:solidFill>
              <a:srgbClr val="1F497D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Sheet1!$D$2:$D$47</c:f>
              <c:numCache>
                <c:formatCode>General</c:formatCode>
                <c:ptCount val="46"/>
                <c:pt idx="0">
                  <c:v>1.0004495138881651</c:v>
                </c:pt>
                <c:pt idx="1">
                  <c:v>1.0002157858968641</c:v>
                </c:pt>
                <c:pt idx="2">
                  <c:v>1.015740650969273</c:v>
                </c:pt>
                <c:pt idx="3">
                  <c:v>1.006564506095416</c:v>
                </c:pt>
                <c:pt idx="4">
                  <c:v>0.99999951719159319</c:v>
                </c:pt>
                <c:pt idx="5">
                  <c:v>0.99999963436533379</c:v>
                </c:pt>
                <c:pt idx="6">
                  <c:v>1.023885403037524</c:v>
                </c:pt>
                <c:pt idx="7">
                  <c:v>1.0001382965279919</c:v>
                </c:pt>
                <c:pt idx="8">
                  <c:v>1.031560561566164</c:v>
                </c:pt>
                <c:pt idx="9">
                  <c:v>1.171269471585991</c:v>
                </c:pt>
                <c:pt idx="10">
                  <c:v>1.2527392094819529</c:v>
                </c:pt>
                <c:pt idx="11">
                  <c:v>1.005281608473835</c:v>
                </c:pt>
                <c:pt idx="12">
                  <c:v>1.192091311165216</c:v>
                </c:pt>
                <c:pt idx="13">
                  <c:v>1.0504010001131681</c:v>
                </c:pt>
                <c:pt idx="14">
                  <c:v>1.042460534237452</c:v>
                </c:pt>
                <c:pt idx="15">
                  <c:v>1.088119060876289</c:v>
                </c:pt>
                <c:pt idx="16">
                  <c:v>1.045753253216414</c:v>
                </c:pt>
                <c:pt idx="17">
                  <c:v>1.0074135752120581</c:v>
                </c:pt>
                <c:pt idx="18">
                  <c:v>1.000000540904292</c:v>
                </c:pt>
                <c:pt idx="19">
                  <c:v>1.000255080927438</c:v>
                </c:pt>
                <c:pt idx="20">
                  <c:v>1.0031917033565261</c:v>
                </c:pt>
                <c:pt idx="21">
                  <c:v>1.0462090952901351</c:v>
                </c:pt>
                <c:pt idx="22">
                  <c:v>1.0019809095216541</c:v>
                </c:pt>
                <c:pt idx="23">
                  <c:v>1.0028049066936719</c:v>
                </c:pt>
                <c:pt idx="24">
                  <c:v>1.00376390872456</c:v>
                </c:pt>
                <c:pt idx="25">
                  <c:v>1.004868054584876</c:v>
                </c:pt>
                <c:pt idx="26">
                  <c:v>1.146964140723868</c:v>
                </c:pt>
                <c:pt idx="27">
                  <c:v>1.101008018536076</c:v>
                </c:pt>
                <c:pt idx="28">
                  <c:v>1.0070381718495609</c:v>
                </c:pt>
                <c:pt idx="29">
                  <c:v>1.007501894277427</c:v>
                </c:pt>
                <c:pt idx="30">
                  <c:v>1.0096982483781329</c:v>
                </c:pt>
                <c:pt idx="31">
                  <c:v>1.0022109058624411</c:v>
                </c:pt>
                <c:pt idx="32">
                  <c:v>0.99999927677924305</c:v>
                </c:pt>
                <c:pt idx="33">
                  <c:v>1.3187229388553079</c:v>
                </c:pt>
                <c:pt idx="34">
                  <c:v>1.0000003194479019</c:v>
                </c:pt>
                <c:pt idx="35">
                  <c:v>1.054376755805837</c:v>
                </c:pt>
                <c:pt idx="36">
                  <c:v>0.99999996797084101</c:v>
                </c:pt>
                <c:pt idx="37">
                  <c:v>1.0095818318113059</c:v>
                </c:pt>
                <c:pt idx="38">
                  <c:v>1.0254117676014749</c:v>
                </c:pt>
                <c:pt idx="39">
                  <c:v>1.029876454661476</c:v>
                </c:pt>
                <c:pt idx="40">
                  <c:v>1.0001964151350651</c:v>
                </c:pt>
                <c:pt idx="41">
                  <c:v>1.003657599253361</c:v>
                </c:pt>
                <c:pt idx="42">
                  <c:v>1.0009235648857691</c:v>
                </c:pt>
                <c:pt idx="43">
                  <c:v>1.037041521291282</c:v>
                </c:pt>
                <c:pt idx="44">
                  <c:v>1.006081013202351</c:v>
                </c:pt>
                <c:pt idx="45">
                  <c:v>1.0369313310952151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3C-4F42-BFF3-0F46C84CE5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  <c:extLst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dirty="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/>
                  <a:t>Speedup </a:t>
                </a:r>
              </a:p>
            </c:rich>
          </c:tx>
          <c:layout>
            <c:manualLayout>
              <c:xMode val="edge"/>
              <c:yMode val="edge"/>
              <c:x val="3.1943065137499029E-3"/>
              <c:y val="0.164609094147644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77471650941469417"/>
          <c:y val="8.7497283583668498E-2"/>
          <c:w val="0.19941026667023909"/>
          <c:h val="0.26658639032401349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6658446851811E-2"/>
          <c:y val="0.14592575737875438"/>
          <c:w val="0.91165104901844085"/>
          <c:h val="0.340254193212846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IPCP_LRU_L1D_ineractions!$E$1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IPCP_LRU_L1D_ineractions!$A$2:$A$47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IPCP_LRU_L1D_ineractions!$E$2:$E$47</c:f>
              <c:numCache>
                <c:formatCode>General</c:formatCode>
                <c:ptCount val="46"/>
                <c:pt idx="0">
                  <c:v>41.0366</c:v>
                </c:pt>
                <c:pt idx="1">
                  <c:v>75.342200000000005</c:v>
                </c:pt>
                <c:pt idx="2">
                  <c:v>90.412599999999998</c:v>
                </c:pt>
                <c:pt idx="3">
                  <c:v>63.194000000000003</c:v>
                </c:pt>
                <c:pt idx="4">
                  <c:v>99.429900000000004</c:v>
                </c:pt>
                <c:pt idx="5">
                  <c:v>99.436999999999998</c:v>
                </c:pt>
                <c:pt idx="6">
                  <c:v>99.099800000000002</c:v>
                </c:pt>
                <c:pt idx="7">
                  <c:v>99.923599999999993</c:v>
                </c:pt>
                <c:pt idx="8">
                  <c:v>24.129300000000001</c:v>
                </c:pt>
                <c:pt idx="9">
                  <c:v>4.3841700000000001</c:v>
                </c:pt>
                <c:pt idx="10">
                  <c:v>36.253399999999999</c:v>
                </c:pt>
                <c:pt idx="11">
                  <c:v>40.573599999999999</c:v>
                </c:pt>
                <c:pt idx="12">
                  <c:v>30.083600000000001</c:v>
                </c:pt>
                <c:pt idx="13">
                  <c:v>30.856400000000001</c:v>
                </c:pt>
                <c:pt idx="14">
                  <c:v>26.351400000000002</c:v>
                </c:pt>
                <c:pt idx="15">
                  <c:v>15.565899999999999</c:v>
                </c:pt>
                <c:pt idx="16">
                  <c:v>15.3391</c:v>
                </c:pt>
                <c:pt idx="17">
                  <c:v>24.360499999999998</c:v>
                </c:pt>
                <c:pt idx="18">
                  <c:v>41.826099999999997</c:v>
                </c:pt>
                <c:pt idx="19">
                  <c:v>36.875799999999998</c:v>
                </c:pt>
                <c:pt idx="20">
                  <c:v>94.787400000000005</c:v>
                </c:pt>
                <c:pt idx="21">
                  <c:v>90.146900000000002</c:v>
                </c:pt>
                <c:pt idx="22">
                  <c:v>99.742400000000004</c:v>
                </c:pt>
                <c:pt idx="23">
                  <c:v>90.410799999999995</c:v>
                </c:pt>
                <c:pt idx="24">
                  <c:v>28.197199999999999</c:v>
                </c:pt>
                <c:pt idx="25">
                  <c:v>27.954499999999999</c:v>
                </c:pt>
                <c:pt idx="26">
                  <c:v>71.950900000000004</c:v>
                </c:pt>
                <c:pt idx="27">
                  <c:v>75.240799999999993</c:v>
                </c:pt>
                <c:pt idx="28">
                  <c:v>23.3721</c:v>
                </c:pt>
                <c:pt idx="29">
                  <c:v>90.207300000000004</c:v>
                </c:pt>
                <c:pt idx="30">
                  <c:v>91.163700000000006</c:v>
                </c:pt>
                <c:pt idx="31">
                  <c:v>61.165900000000001</c:v>
                </c:pt>
                <c:pt idx="32">
                  <c:v>54.535699999999999</c:v>
                </c:pt>
                <c:pt idx="33">
                  <c:v>60.726199999999999</c:v>
                </c:pt>
                <c:pt idx="34">
                  <c:v>99.516000000000005</c:v>
                </c:pt>
                <c:pt idx="35">
                  <c:v>93.146199999999993</c:v>
                </c:pt>
                <c:pt idx="36">
                  <c:v>99.526499999999999</c:v>
                </c:pt>
                <c:pt idx="37">
                  <c:v>91.038399999999996</c:v>
                </c:pt>
                <c:pt idx="38">
                  <c:v>93.169700000000006</c:v>
                </c:pt>
                <c:pt idx="39">
                  <c:v>84.275499999999994</c:v>
                </c:pt>
                <c:pt idx="40">
                  <c:v>87.750600000000006</c:v>
                </c:pt>
                <c:pt idx="41">
                  <c:v>81.499099999999999</c:v>
                </c:pt>
                <c:pt idx="42">
                  <c:v>89.240700000000004</c:v>
                </c:pt>
                <c:pt idx="43">
                  <c:v>92.276300000000006</c:v>
                </c:pt>
                <c:pt idx="44">
                  <c:v>22.015499999999999</c:v>
                </c:pt>
                <c:pt idx="45">
                  <c:v>64.693060681818196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77-45DB-B263-7C28A609E600}"/>
            </c:ext>
          </c:extLst>
        </c:ser>
        <c:ser>
          <c:idx val="1"/>
          <c:order val="1"/>
          <c:tx>
            <c:strRef>
              <c:f>IPCP_LRU_L1D_ineractions!$F$1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IPCP_LRU_L1D_ineractions!$A$2:$A$47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IPCP_LRU_L1D_ineractions!$F$2:$F$47</c:f>
              <c:numCache>
                <c:formatCode>General</c:formatCode>
                <c:ptCount val="46"/>
                <c:pt idx="0">
                  <c:v>53.062100000000001</c:v>
                </c:pt>
                <c:pt idx="1">
                  <c:v>23.002199999999998</c:v>
                </c:pt>
                <c:pt idx="2">
                  <c:v>9.4049999999999994</c:v>
                </c:pt>
                <c:pt idx="3">
                  <c:v>29.938800000000001</c:v>
                </c:pt>
                <c:pt idx="4">
                  <c:v>0.55433500000000002</c:v>
                </c:pt>
                <c:pt idx="5">
                  <c:v>0.54933100000000001</c:v>
                </c:pt>
                <c:pt idx="6">
                  <c:v>0.49413400000000002</c:v>
                </c:pt>
                <c:pt idx="7">
                  <c:v>7.1186799999999995E-2</c:v>
                </c:pt>
                <c:pt idx="8">
                  <c:v>56.914200000000001</c:v>
                </c:pt>
                <c:pt idx="9">
                  <c:v>65.197000000000003</c:v>
                </c:pt>
                <c:pt idx="10">
                  <c:v>54.901400000000002</c:v>
                </c:pt>
                <c:pt idx="11">
                  <c:v>37.796100000000003</c:v>
                </c:pt>
                <c:pt idx="12">
                  <c:v>59.702199999999998</c:v>
                </c:pt>
                <c:pt idx="13">
                  <c:v>54.378599999999999</c:v>
                </c:pt>
                <c:pt idx="14">
                  <c:v>56.254600000000003</c:v>
                </c:pt>
                <c:pt idx="15">
                  <c:v>60.6967</c:v>
                </c:pt>
                <c:pt idx="16">
                  <c:v>63.972900000000003</c:v>
                </c:pt>
                <c:pt idx="17">
                  <c:v>68.639899999999997</c:v>
                </c:pt>
                <c:pt idx="18">
                  <c:v>56.685899999999997</c:v>
                </c:pt>
                <c:pt idx="19">
                  <c:v>62.515700000000002</c:v>
                </c:pt>
                <c:pt idx="20">
                  <c:v>2.9150299999999998</c:v>
                </c:pt>
                <c:pt idx="21">
                  <c:v>5.4639100000000003</c:v>
                </c:pt>
                <c:pt idx="22">
                  <c:v>0.14127799999999999</c:v>
                </c:pt>
                <c:pt idx="23">
                  <c:v>5.3270400000000002</c:v>
                </c:pt>
                <c:pt idx="24">
                  <c:v>59.981000000000002</c:v>
                </c:pt>
                <c:pt idx="25">
                  <c:v>60.3934</c:v>
                </c:pt>
                <c:pt idx="26">
                  <c:v>23.189499999999999</c:v>
                </c:pt>
                <c:pt idx="27">
                  <c:v>18.306899999999999</c:v>
                </c:pt>
                <c:pt idx="28">
                  <c:v>57.9527</c:v>
                </c:pt>
                <c:pt idx="29">
                  <c:v>9.6199300000000001</c:v>
                </c:pt>
                <c:pt idx="30">
                  <c:v>8.7114200000000004</c:v>
                </c:pt>
                <c:pt idx="31">
                  <c:v>31.447500000000002</c:v>
                </c:pt>
                <c:pt idx="32">
                  <c:v>38.660400000000003</c:v>
                </c:pt>
                <c:pt idx="33">
                  <c:v>38.561300000000003</c:v>
                </c:pt>
                <c:pt idx="34">
                  <c:v>0.48386699999999999</c:v>
                </c:pt>
                <c:pt idx="35">
                  <c:v>6.8282400000000001</c:v>
                </c:pt>
                <c:pt idx="36">
                  <c:v>0.47352699999999998</c:v>
                </c:pt>
                <c:pt idx="37">
                  <c:v>7.7761399999999998</c:v>
                </c:pt>
                <c:pt idx="38">
                  <c:v>5.7552199999999996</c:v>
                </c:pt>
                <c:pt idx="39">
                  <c:v>7.4422199999999998</c:v>
                </c:pt>
                <c:pt idx="40">
                  <c:v>8.1084599999999991</c:v>
                </c:pt>
                <c:pt idx="41">
                  <c:v>5.4412200000000004</c:v>
                </c:pt>
                <c:pt idx="42">
                  <c:v>9.6750600000000002</c:v>
                </c:pt>
                <c:pt idx="43">
                  <c:v>6.0584600000000002</c:v>
                </c:pt>
                <c:pt idx="44">
                  <c:v>63.570900000000002</c:v>
                </c:pt>
                <c:pt idx="45">
                  <c:v>28.271700199999998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77-45DB-B263-7C28A609E600}"/>
            </c:ext>
          </c:extLst>
        </c:ser>
        <c:ser>
          <c:idx val="2"/>
          <c:order val="2"/>
          <c:tx>
            <c:strRef>
              <c:f>IPCP_LRU_L1D_ineractions!$G$1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IPCP_LRU_L1D_ineractions!$A$2:$A$47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IPCP_LRU_L1D_ineractions!$G$2:$G$47</c:f>
              <c:numCache>
                <c:formatCode>General</c:formatCode>
                <c:ptCount val="46"/>
                <c:pt idx="0">
                  <c:v>5.9012799999999999</c:v>
                </c:pt>
                <c:pt idx="1">
                  <c:v>1.65561</c:v>
                </c:pt>
                <c:pt idx="2">
                  <c:v>0.18240300000000001</c:v>
                </c:pt>
                <c:pt idx="3">
                  <c:v>6.8672500000000003</c:v>
                </c:pt>
                <c:pt idx="4">
                  <c:v>1.5782899999999999E-2</c:v>
                </c:pt>
                <c:pt idx="5">
                  <c:v>1.36393E-2</c:v>
                </c:pt>
                <c:pt idx="6">
                  <c:v>0.40608100000000003</c:v>
                </c:pt>
                <c:pt idx="7">
                  <c:v>5.2343199999999998E-3</c:v>
                </c:pt>
                <c:pt idx="8">
                  <c:v>18.956499999999998</c:v>
                </c:pt>
                <c:pt idx="9">
                  <c:v>30.418800000000001</c:v>
                </c:pt>
                <c:pt idx="10">
                  <c:v>8.8452000000000002</c:v>
                </c:pt>
                <c:pt idx="11">
                  <c:v>21.630400000000002</c:v>
                </c:pt>
                <c:pt idx="12">
                  <c:v>10.2143</c:v>
                </c:pt>
                <c:pt idx="13">
                  <c:v>14.765000000000001</c:v>
                </c:pt>
                <c:pt idx="14">
                  <c:v>17.393999999999998</c:v>
                </c:pt>
                <c:pt idx="15">
                  <c:v>23.737300000000001</c:v>
                </c:pt>
                <c:pt idx="16">
                  <c:v>20.687999999999999</c:v>
                </c:pt>
                <c:pt idx="17">
                  <c:v>6.9995399999999997</c:v>
                </c:pt>
                <c:pt idx="18">
                  <c:v>1.488</c:v>
                </c:pt>
                <c:pt idx="19">
                  <c:v>0.60847700000000005</c:v>
                </c:pt>
                <c:pt idx="20">
                  <c:v>2.2975699999999999</c:v>
                </c:pt>
                <c:pt idx="21">
                  <c:v>4.3891600000000004</c:v>
                </c:pt>
                <c:pt idx="22">
                  <c:v>0.116324</c:v>
                </c:pt>
                <c:pt idx="23">
                  <c:v>4.2621799999999999</c:v>
                </c:pt>
                <c:pt idx="24">
                  <c:v>11.8218</c:v>
                </c:pt>
                <c:pt idx="25">
                  <c:v>11.652100000000001</c:v>
                </c:pt>
                <c:pt idx="26">
                  <c:v>4.8596199999999996</c:v>
                </c:pt>
                <c:pt idx="27">
                  <c:v>6.4523400000000004</c:v>
                </c:pt>
                <c:pt idx="28">
                  <c:v>18.6752</c:v>
                </c:pt>
                <c:pt idx="29">
                  <c:v>0.17272299999999999</c:v>
                </c:pt>
                <c:pt idx="30">
                  <c:v>0.124904</c:v>
                </c:pt>
                <c:pt idx="31">
                  <c:v>7.38666</c:v>
                </c:pt>
                <c:pt idx="32">
                  <c:v>6.8039199999999997</c:v>
                </c:pt>
                <c:pt idx="33">
                  <c:v>0.71254200000000001</c:v>
                </c:pt>
                <c:pt idx="34">
                  <c:v>1.5473799999999999E-4</c:v>
                </c:pt>
                <c:pt idx="35">
                  <c:v>2.55604E-2</c:v>
                </c:pt>
                <c:pt idx="36">
                  <c:v>0</c:v>
                </c:pt>
                <c:pt idx="37">
                  <c:v>1.1855</c:v>
                </c:pt>
                <c:pt idx="38">
                  <c:v>1.0751299999999999</c:v>
                </c:pt>
                <c:pt idx="39">
                  <c:v>8.2822399999999998</c:v>
                </c:pt>
                <c:pt idx="40">
                  <c:v>4.1409399999999996</c:v>
                </c:pt>
                <c:pt idx="41">
                  <c:v>13.0596</c:v>
                </c:pt>
                <c:pt idx="42">
                  <c:v>1.08419</c:v>
                </c:pt>
                <c:pt idx="43">
                  <c:v>1.6652800000000001</c:v>
                </c:pt>
                <c:pt idx="44">
                  <c:v>14.413600000000001</c:v>
                </c:pt>
                <c:pt idx="45">
                  <c:v>7.0352444467727233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77-45DB-B263-7C28A609E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8518302229637839"/>
              <c:y val="0.878129995806953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interactions(%)</a:t>
                </a:r>
              </a:p>
            </c:rich>
          </c:tx>
          <c:layout>
            <c:manualLayout>
              <c:xMode val="edge"/>
              <c:yMode val="edge"/>
              <c:x val="1.0997241913694538E-3"/>
              <c:y val="0.150330403330456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322005801906341E-2"/>
          <c:y val="4.9269238812792999E-2"/>
          <c:w val="0.9190632009520856"/>
          <c:h val="0.52669560095837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IPCP_LRU_L1D!$B$1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70AD47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IPCP_LRU_L1D!$A$2:$A$46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IPCP_LRU_L1D!$B$2:$B$46</c:f>
              <c:numCache>
                <c:formatCode>General</c:formatCode>
                <c:ptCount val="45"/>
                <c:pt idx="0">
                  <c:v>30.633099999999999</c:v>
                </c:pt>
                <c:pt idx="1">
                  <c:v>82.64</c:v>
                </c:pt>
                <c:pt idx="2">
                  <c:v>90.885099999999994</c:v>
                </c:pt>
                <c:pt idx="3">
                  <c:v>81.942999999999998</c:v>
                </c:pt>
                <c:pt idx="4">
                  <c:v>94.816599999999994</c:v>
                </c:pt>
                <c:pt idx="5">
                  <c:v>94.6584</c:v>
                </c:pt>
                <c:pt idx="6">
                  <c:v>97.963700000000003</c:v>
                </c:pt>
                <c:pt idx="7">
                  <c:v>99.928799999999995</c:v>
                </c:pt>
                <c:pt idx="8">
                  <c:v>25.597200000000001</c:v>
                </c:pt>
                <c:pt idx="9">
                  <c:v>5.0684199999999997</c:v>
                </c:pt>
                <c:pt idx="10">
                  <c:v>38.409300000000002</c:v>
                </c:pt>
                <c:pt idx="11">
                  <c:v>51.352899999999998</c:v>
                </c:pt>
                <c:pt idx="12">
                  <c:v>31.2623</c:v>
                </c:pt>
                <c:pt idx="13">
                  <c:v>31.560700000000001</c:v>
                </c:pt>
                <c:pt idx="14">
                  <c:v>26.638200000000001</c:v>
                </c:pt>
                <c:pt idx="15">
                  <c:v>18.627500000000001</c:v>
                </c:pt>
                <c:pt idx="16">
                  <c:v>13.884399999999999</c:v>
                </c:pt>
                <c:pt idx="17">
                  <c:v>7.9951800000000004</c:v>
                </c:pt>
                <c:pt idx="18">
                  <c:v>10.318199999999999</c:v>
                </c:pt>
                <c:pt idx="19">
                  <c:v>24.105699999999999</c:v>
                </c:pt>
                <c:pt idx="20">
                  <c:v>96.972800000000007</c:v>
                </c:pt>
                <c:pt idx="21">
                  <c:v>94.232600000000005</c:v>
                </c:pt>
                <c:pt idx="22">
                  <c:v>99.854399999999998</c:v>
                </c:pt>
                <c:pt idx="23">
                  <c:v>94.390900000000002</c:v>
                </c:pt>
                <c:pt idx="24">
                  <c:v>14.0114</c:v>
                </c:pt>
                <c:pt idx="25">
                  <c:v>14.052899999999999</c:v>
                </c:pt>
                <c:pt idx="26">
                  <c:v>64.914599999999993</c:v>
                </c:pt>
                <c:pt idx="27">
                  <c:v>78.643900000000002</c:v>
                </c:pt>
                <c:pt idx="28">
                  <c:v>18.976400000000002</c:v>
                </c:pt>
                <c:pt idx="29">
                  <c:v>89.569900000000004</c:v>
                </c:pt>
                <c:pt idx="30">
                  <c:v>91.298400000000001</c:v>
                </c:pt>
                <c:pt idx="31">
                  <c:v>69.132900000000006</c:v>
                </c:pt>
                <c:pt idx="32">
                  <c:v>59.418900000000001</c:v>
                </c:pt>
                <c:pt idx="33">
                  <c:v>59.865699999999997</c:v>
                </c:pt>
                <c:pt idx="34">
                  <c:v>99.452100000000002</c:v>
                </c:pt>
                <c:pt idx="35">
                  <c:v>93.105199999999996</c:v>
                </c:pt>
                <c:pt idx="36">
                  <c:v>99.474400000000003</c:v>
                </c:pt>
                <c:pt idx="37">
                  <c:v>92.027000000000001</c:v>
                </c:pt>
                <c:pt idx="38">
                  <c:v>93.638300000000001</c:v>
                </c:pt>
                <c:pt idx="39">
                  <c:v>93.793199999999999</c:v>
                </c:pt>
                <c:pt idx="40">
                  <c:v>91.535700000000006</c:v>
                </c:pt>
                <c:pt idx="41">
                  <c:v>95.238399999999999</c:v>
                </c:pt>
                <c:pt idx="42">
                  <c:v>90.039000000000001</c:v>
                </c:pt>
                <c:pt idx="43">
                  <c:v>93.764600000000002</c:v>
                </c:pt>
                <c:pt idx="44">
                  <c:v>11.8789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74-4C77-ABE4-B50609307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7368081254848798"/>
              <c:y val="0.945958437096642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Prefetch</a:t>
                </a:r>
                <a:r>
                  <a:rPr lang="en-US" sz="1400" baseline="0"/>
                  <a:t> hit %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9.3978479302024337E-4"/>
              <c:y val="7.76970701630401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4311222576316555E-2"/>
          <c:y val="0.10788306095022426"/>
          <c:w val="0.89534381495362803"/>
          <c:h val="0.360033680671557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IPCP_LRU_L1D_negative!$B$1</c:f>
              <c:strCache>
                <c:ptCount val="1"/>
                <c:pt idx="0">
                  <c:v>neg_C_evicts_P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IPCP_LRU_L1D_negative!$A$2:$A$47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IPCP_LRU_L1D_negative!$B$2:$B$47</c:f>
              <c:numCache>
                <c:formatCode>General</c:formatCode>
                <c:ptCount val="46"/>
                <c:pt idx="0">
                  <c:v>0.70257599999999998</c:v>
                </c:pt>
                <c:pt idx="1">
                  <c:v>4.546E-2</c:v>
                </c:pt>
                <c:pt idx="2">
                  <c:v>2.0511000000000001E-2</c:v>
                </c:pt>
                <c:pt idx="3">
                  <c:v>6.8543099999999997E-3</c:v>
                </c:pt>
                <c:pt idx="4">
                  <c:v>0</c:v>
                </c:pt>
                <c:pt idx="5">
                  <c:v>5.8651000000000002E-2</c:v>
                </c:pt>
                <c:pt idx="6">
                  <c:v>10.337899999999999</c:v>
                </c:pt>
                <c:pt idx="7">
                  <c:v>0</c:v>
                </c:pt>
                <c:pt idx="8">
                  <c:v>0.44792100000000001</c:v>
                </c:pt>
                <c:pt idx="9" formatCode="0.00E+00">
                  <c:v>7.9816799999999998E-5</c:v>
                </c:pt>
                <c:pt idx="10">
                  <c:v>2.9801900000000002E-3</c:v>
                </c:pt>
                <c:pt idx="11">
                  <c:v>0.16978299999999999</c:v>
                </c:pt>
                <c:pt idx="12">
                  <c:v>0.12537599999999999</c:v>
                </c:pt>
                <c:pt idx="13">
                  <c:v>0.52021799999999996</c:v>
                </c:pt>
                <c:pt idx="14">
                  <c:v>1.10154</c:v>
                </c:pt>
                <c:pt idx="15">
                  <c:v>0.14391699999999999</c:v>
                </c:pt>
                <c:pt idx="16">
                  <c:v>0.40758499999999998</c:v>
                </c:pt>
                <c:pt idx="17">
                  <c:v>15.7117</c:v>
                </c:pt>
                <c:pt idx="18">
                  <c:v>6.625</c:v>
                </c:pt>
                <c:pt idx="19">
                  <c:v>3.6247699999999998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0.71367899999999995</c:v>
                </c:pt>
                <c:pt idx="25">
                  <c:v>0.75637399999999999</c:v>
                </c:pt>
                <c:pt idx="26">
                  <c:v>0.348165</c:v>
                </c:pt>
                <c:pt idx="27">
                  <c:v>0.21989700000000001</c:v>
                </c:pt>
                <c:pt idx="28">
                  <c:v>5.7871300000000001E-2</c:v>
                </c:pt>
                <c:pt idx="29">
                  <c:v>7.1983100000000003E-3</c:v>
                </c:pt>
                <c:pt idx="30">
                  <c:v>3.5534099999999999E-3</c:v>
                </c:pt>
                <c:pt idx="31">
                  <c:v>0.516177</c:v>
                </c:pt>
                <c:pt idx="32">
                  <c:v>1.51431</c:v>
                </c:pt>
                <c:pt idx="33">
                  <c:v>5.5515599999999998E-2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3.1352900000000003E-2</c:v>
                </c:pt>
                <c:pt idx="38">
                  <c:v>0</c:v>
                </c:pt>
                <c:pt idx="39">
                  <c:v>2.3332700000000002</c:v>
                </c:pt>
                <c:pt idx="40">
                  <c:v>0.25923499999999999</c:v>
                </c:pt>
                <c:pt idx="41">
                  <c:v>5.0464300000000002E-3</c:v>
                </c:pt>
                <c:pt idx="42">
                  <c:v>0</c:v>
                </c:pt>
                <c:pt idx="43">
                  <c:v>9.4068999999999993E-3</c:v>
                </c:pt>
                <c:pt idx="44">
                  <c:v>1.16713</c:v>
                </c:pt>
                <c:pt idx="45">
                  <c:v>1.0761006401545457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F8-4FC9-A10B-3BBCE32D74A8}"/>
            </c:ext>
          </c:extLst>
        </c:ser>
        <c:ser>
          <c:idx val="1"/>
          <c:order val="1"/>
          <c:tx>
            <c:strRef>
              <c:f>IPCP_LRU_L1D_negative!$C$1</c:f>
              <c:strCache>
                <c:ptCount val="1"/>
                <c:pt idx="0">
                  <c:v>neg_P_evicts_P</c:v>
                </c:pt>
              </c:strCache>
            </c:strRef>
          </c:tx>
          <c:spPr>
            <a:solidFill>
              <a:srgbClr val="FFC000">
                <a:lumMod val="60000"/>
                <a:lumOff val="4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IPCP_LRU_L1D_negative!$A$2:$A$47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IPCP_LRU_L1D_negative!$C$2:$C$47</c:f>
              <c:numCache>
                <c:formatCode>General</c:formatCode>
                <c:ptCount val="46"/>
                <c:pt idx="0">
                  <c:v>0.95815600000000001</c:v>
                </c:pt>
                <c:pt idx="1">
                  <c:v>0.70512699999999995</c:v>
                </c:pt>
                <c:pt idx="2">
                  <c:v>0.88026400000000005</c:v>
                </c:pt>
                <c:pt idx="3">
                  <c:v>7.8201400000000004E-2</c:v>
                </c:pt>
                <c:pt idx="4">
                  <c:v>17.954699999999999</c:v>
                </c:pt>
                <c:pt idx="5">
                  <c:v>18.475100000000001</c:v>
                </c:pt>
                <c:pt idx="6">
                  <c:v>0</c:v>
                </c:pt>
                <c:pt idx="7">
                  <c:v>0</c:v>
                </c:pt>
                <c:pt idx="8">
                  <c:v>1.04234</c:v>
                </c:pt>
                <c:pt idx="9" formatCode="0.00E+00">
                  <c:v>7.9816799999999998E-5</c:v>
                </c:pt>
                <c:pt idx="10">
                  <c:v>1.4463200000000001E-2</c:v>
                </c:pt>
                <c:pt idx="11">
                  <c:v>5.8193399999999999E-2</c:v>
                </c:pt>
                <c:pt idx="12">
                  <c:v>0.41636600000000001</c:v>
                </c:pt>
                <c:pt idx="13">
                  <c:v>0.91768499999999997</c:v>
                </c:pt>
                <c:pt idx="14">
                  <c:v>1.89882</c:v>
                </c:pt>
                <c:pt idx="15">
                  <c:v>0.20664299999999999</c:v>
                </c:pt>
                <c:pt idx="16">
                  <c:v>1.1507499999999999</c:v>
                </c:pt>
                <c:pt idx="17">
                  <c:v>2.8770099999999998</c:v>
                </c:pt>
                <c:pt idx="18">
                  <c:v>1.7857100000000001E-2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1.02983</c:v>
                </c:pt>
                <c:pt idx="25">
                  <c:v>1.09693</c:v>
                </c:pt>
                <c:pt idx="26">
                  <c:v>0.95325499999999996</c:v>
                </c:pt>
                <c:pt idx="27">
                  <c:v>0.50980099999999995</c:v>
                </c:pt>
                <c:pt idx="28">
                  <c:v>5.7324300000000002E-2</c:v>
                </c:pt>
                <c:pt idx="29">
                  <c:v>0.37225599999999998</c:v>
                </c:pt>
                <c:pt idx="30">
                  <c:v>0.33401999999999998</c:v>
                </c:pt>
                <c:pt idx="31">
                  <c:v>0.99147700000000005</c:v>
                </c:pt>
                <c:pt idx="32">
                  <c:v>1.4081999999999999</c:v>
                </c:pt>
                <c:pt idx="33">
                  <c:v>0.19773499999999999</c:v>
                </c:pt>
                <c:pt idx="34">
                  <c:v>0</c:v>
                </c:pt>
                <c:pt idx="35">
                  <c:v>0.175257</c:v>
                </c:pt>
                <c:pt idx="36">
                  <c:v>0</c:v>
                </c:pt>
                <c:pt idx="37">
                  <c:v>5.48675E-2</c:v>
                </c:pt>
                <c:pt idx="38">
                  <c:v>0</c:v>
                </c:pt>
                <c:pt idx="39">
                  <c:v>4.6475200000000001</c:v>
                </c:pt>
                <c:pt idx="40">
                  <c:v>0.19442599999999999</c:v>
                </c:pt>
                <c:pt idx="41">
                  <c:v>1.00929E-2</c:v>
                </c:pt>
                <c:pt idx="42">
                  <c:v>3.15263E-3</c:v>
                </c:pt>
                <c:pt idx="43">
                  <c:v>1.64621E-2</c:v>
                </c:pt>
                <c:pt idx="44">
                  <c:v>1.6871700000000001</c:v>
                </c:pt>
                <c:pt idx="45">
                  <c:v>1.3734858260636367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F8-4FC9-A10B-3BBCE32D74A8}"/>
            </c:ext>
          </c:extLst>
        </c:ser>
        <c:ser>
          <c:idx val="2"/>
          <c:order val="2"/>
          <c:tx>
            <c:strRef>
              <c:f>IPCP_LRU_L1D_negative!$D$1</c:f>
              <c:strCache>
                <c:ptCount val="1"/>
                <c:pt idx="0">
                  <c:v>neg_P_evicts_C</c:v>
                </c:pt>
              </c:strCache>
            </c:strRef>
          </c:tx>
          <c:spPr>
            <a:solidFill>
              <a:srgbClr val="ED7D31">
                <a:lumMod val="20000"/>
                <a:lumOff val="8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IPCP_LRU_L1D_negative!$A$2:$A$47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IPCP_LRU_L1D_negative!$D$2:$D$47</c:f>
              <c:numCache>
                <c:formatCode>General</c:formatCode>
                <c:ptCount val="46"/>
                <c:pt idx="0">
                  <c:v>24.223400000000002</c:v>
                </c:pt>
                <c:pt idx="1">
                  <c:v>43.656799999999997</c:v>
                </c:pt>
                <c:pt idx="2">
                  <c:v>4.1192900000000003</c:v>
                </c:pt>
                <c:pt idx="3">
                  <c:v>52.057200000000002</c:v>
                </c:pt>
                <c:pt idx="4">
                  <c:v>0</c:v>
                </c:pt>
                <c:pt idx="5">
                  <c:v>0</c:v>
                </c:pt>
                <c:pt idx="6">
                  <c:v>0.92518100000000003</c:v>
                </c:pt>
                <c:pt idx="7">
                  <c:v>0</c:v>
                </c:pt>
                <c:pt idx="8">
                  <c:v>4.7332599999999996</c:v>
                </c:pt>
                <c:pt idx="9">
                  <c:v>0</c:v>
                </c:pt>
                <c:pt idx="10">
                  <c:v>9.3446699999999994E-3</c:v>
                </c:pt>
                <c:pt idx="11">
                  <c:v>0.325629</c:v>
                </c:pt>
                <c:pt idx="12">
                  <c:v>1.7944100000000001</c:v>
                </c:pt>
                <c:pt idx="13">
                  <c:v>1.62208</c:v>
                </c:pt>
                <c:pt idx="14">
                  <c:v>7.0560099999999997</c:v>
                </c:pt>
                <c:pt idx="15">
                  <c:v>0.91398100000000004</c:v>
                </c:pt>
                <c:pt idx="16">
                  <c:v>6.5398699999999996</c:v>
                </c:pt>
                <c:pt idx="17">
                  <c:v>10.4163</c:v>
                </c:pt>
                <c:pt idx="18">
                  <c:v>5.0714300000000003</c:v>
                </c:pt>
                <c:pt idx="19">
                  <c:v>2.2151399999999999</c:v>
                </c:pt>
                <c:pt idx="20">
                  <c:v>2.0202000000000001E-2</c:v>
                </c:pt>
                <c:pt idx="21">
                  <c:v>3.7498400000000001E-2</c:v>
                </c:pt>
                <c:pt idx="22">
                  <c:v>0</c:v>
                </c:pt>
                <c:pt idx="23">
                  <c:v>0.166938</c:v>
                </c:pt>
                <c:pt idx="24">
                  <c:v>8.0101600000000008</c:v>
                </c:pt>
                <c:pt idx="25">
                  <c:v>6.7309599999999996</c:v>
                </c:pt>
                <c:pt idx="26">
                  <c:v>20.984500000000001</c:v>
                </c:pt>
                <c:pt idx="27">
                  <c:v>51.4998</c:v>
                </c:pt>
                <c:pt idx="28">
                  <c:v>0.97692000000000001</c:v>
                </c:pt>
                <c:pt idx="29">
                  <c:v>8.2266400000000003E-3</c:v>
                </c:pt>
                <c:pt idx="30">
                  <c:v>5.3301099999999999E-3</c:v>
                </c:pt>
                <c:pt idx="31">
                  <c:v>30.588799999999999</c:v>
                </c:pt>
                <c:pt idx="32">
                  <c:v>36.763599999999997</c:v>
                </c:pt>
                <c:pt idx="33">
                  <c:v>0</c:v>
                </c:pt>
                <c:pt idx="34">
                  <c:v>0</c:v>
                </c:pt>
                <c:pt idx="35">
                  <c:v>0.70442899999999997</c:v>
                </c:pt>
                <c:pt idx="36">
                  <c:v>0</c:v>
                </c:pt>
                <c:pt idx="37">
                  <c:v>0.627058</c:v>
                </c:pt>
                <c:pt idx="38">
                  <c:v>1.01606</c:v>
                </c:pt>
                <c:pt idx="39">
                  <c:v>27.031700000000001</c:v>
                </c:pt>
                <c:pt idx="40">
                  <c:v>3.24044E-2</c:v>
                </c:pt>
                <c:pt idx="41">
                  <c:v>45.120100000000001</c:v>
                </c:pt>
                <c:pt idx="42">
                  <c:v>16.636500000000002</c:v>
                </c:pt>
                <c:pt idx="43">
                  <c:v>0.15521399999999999</c:v>
                </c:pt>
                <c:pt idx="44">
                  <c:v>7.1816300000000002</c:v>
                </c:pt>
                <c:pt idx="45">
                  <c:v>8.9944080959090904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F8-4FC9-A10B-3BBCE32D74A8}"/>
            </c:ext>
          </c:extLst>
        </c:ser>
        <c:ser>
          <c:idx val="3"/>
          <c:order val="3"/>
          <c:tx>
            <c:strRef>
              <c:f>IPCP_LRU_L1D_negative!$E$1</c:f>
              <c:strCache>
                <c:ptCount val="1"/>
                <c:pt idx="0">
                  <c:v>useless_P_evicts_dead_C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IPCP_LRU_L1D_negative!$A$2:$A$47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IPCP_LRU_L1D_negative!$E$2:$E$47</c:f>
              <c:numCache>
                <c:formatCode>General</c:formatCode>
                <c:ptCount val="46"/>
                <c:pt idx="0">
                  <c:v>44.577800000000003</c:v>
                </c:pt>
                <c:pt idx="1">
                  <c:v>46.901800000000001</c:v>
                </c:pt>
                <c:pt idx="2">
                  <c:v>76.9983</c:v>
                </c:pt>
                <c:pt idx="3">
                  <c:v>34.239800000000002</c:v>
                </c:pt>
                <c:pt idx="4">
                  <c:v>80.089100000000002</c:v>
                </c:pt>
                <c:pt idx="5">
                  <c:v>79.120199999999997</c:v>
                </c:pt>
                <c:pt idx="6">
                  <c:v>88.736900000000006</c:v>
                </c:pt>
                <c:pt idx="7">
                  <c:v>98.529399999999995</c:v>
                </c:pt>
                <c:pt idx="8">
                  <c:v>52.2761</c:v>
                </c:pt>
                <c:pt idx="9">
                  <c:v>50.744799999999998</c:v>
                </c:pt>
                <c:pt idx="10">
                  <c:v>50.234000000000002</c:v>
                </c:pt>
                <c:pt idx="11">
                  <c:v>79.736400000000003</c:v>
                </c:pt>
                <c:pt idx="12">
                  <c:v>43.753599999999999</c:v>
                </c:pt>
                <c:pt idx="13">
                  <c:v>56.206000000000003</c:v>
                </c:pt>
                <c:pt idx="14">
                  <c:v>50.768999999999998</c:v>
                </c:pt>
                <c:pt idx="15">
                  <c:v>51.933100000000003</c:v>
                </c:pt>
                <c:pt idx="16">
                  <c:v>42.799700000000001</c:v>
                </c:pt>
                <c:pt idx="17">
                  <c:v>57.817599999999999</c:v>
                </c:pt>
                <c:pt idx="18">
                  <c:v>87.928600000000003</c:v>
                </c:pt>
                <c:pt idx="19">
                  <c:v>94.126499999999993</c:v>
                </c:pt>
                <c:pt idx="20">
                  <c:v>99.373699999999999</c:v>
                </c:pt>
                <c:pt idx="21">
                  <c:v>99.020899999999997</c:v>
                </c:pt>
                <c:pt idx="22">
                  <c:v>99.456500000000005</c:v>
                </c:pt>
                <c:pt idx="23">
                  <c:v>99.006900000000002</c:v>
                </c:pt>
                <c:pt idx="24">
                  <c:v>51.381999999999998</c:v>
                </c:pt>
                <c:pt idx="25">
                  <c:v>51.316299999999998</c:v>
                </c:pt>
                <c:pt idx="26">
                  <c:v>43.271500000000003</c:v>
                </c:pt>
                <c:pt idx="27">
                  <c:v>30.232600000000001</c:v>
                </c:pt>
                <c:pt idx="28">
                  <c:v>57.769599999999997</c:v>
                </c:pt>
                <c:pt idx="29">
                  <c:v>93.931799999999996</c:v>
                </c:pt>
                <c:pt idx="30">
                  <c:v>59.170499999999997</c:v>
                </c:pt>
                <c:pt idx="31">
                  <c:v>47.533499999999997</c:v>
                </c:pt>
                <c:pt idx="32">
                  <c:v>41.034599999999998</c:v>
                </c:pt>
                <c:pt idx="33">
                  <c:v>67.877700000000004</c:v>
                </c:pt>
                <c:pt idx="34">
                  <c:v>100</c:v>
                </c:pt>
                <c:pt idx="35">
                  <c:v>93.168400000000005</c:v>
                </c:pt>
                <c:pt idx="36">
                  <c:v>100</c:v>
                </c:pt>
                <c:pt idx="37">
                  <c:v>53.683999999999997</c:v>
                </c:pt>
                <c:pt idx="38">
                  <c:v>56.591900000000003</c:v>
                </c:pt>
                <c:pt idx="39">
                  <c:v>51.115400000000001</c:v>
                </c:pt>
                <c:pt idx="40">
                  <c:v>85.126400000000004</c:v>
                </c:pt>
                <c:pt idx="41">
                  <c:v>53.704099999999997</c:v>
                </c:pt>
                <c:pt idx="42">
                  <c:v>45.036999999999999</c:v>
                </c:pt>
                <c:pt idx="43">
                  <c:v>87.705200000000005</c:v>
                </c:pt>
                <c:pt idx="44">
                  <c:v>45.340200000000003</c:v>
                </c:pt>
                <c:pt idx="45">
                  <c:v>66.699809090909099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F8-4FC9-A10B-3BBCE32D74A8}"/>
            </c:ext>
          </c:extLst>
        </c:ser>
        <c:ser>
          <c:idx val="4"/>
          <c:order val="4"/>
          <c:tx>
            <c:strRef>
              <c:f>IPCP_LRU_L1D_negative!$F$1</c:f>
              <c:strCache>
                <c:ptCount val="1"/>
                <c:pt idx="0">
                  <c:v>useless_P_evicts_useless_P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IPCP_LRU_L1D_negative!$A$2:$A$47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IPCP_LRU_L1D_negative!$F$2:$F$47</c:f>
              <c:numCache>
                <c:formatCode>General</c:formatCode>
                <c:ptCount val="46"/>
                <c:pt idx="0">
                  <c:v>29.5381</c:v>
                </c:pt>
                <c:pt idx="1">
                  <c:v>8.6908200000000004</c:v>
                </c:pt>
                <c:pt idx="2">
                  <c:v>17.9816</c:v>
                </c:pt>
                <c:pt idx="3">
                  <c:v>13.618</c:v>
                </c:pt>
                <c:pt idx="4">
                  <c:v>1.9562299999999999</c:v>
                </c:pt>
                <c:pt idx="5">
                  <c:v>2.3460399999999999</c:v>
                </c:pt>
                <c:pt idx="6">
                  <c:v>0</c:v>
                </c:pt>
                <c:pt idx="7">
                  <c:v>1.4705900000000001</c:v>
                </c:pt>
                <c:pt idx="8">
                  <c:v>41.500399999999999</c:v>
                </c:pt>
                <c:pt idx="9">
                  <c:v>49.255000000000003</c:v>
                </c:pt>
                <c:pt idx="10">
                  <c:v>49.739199999999997</c:v>
                </c:pt>
                <c:pt idx="11">
                  <c:v>19.71</c:v>
                </c:pt>
                <c:pt idx="12">
                  <c:v>53.910299999999999</c:v>
                </c:pt>
                <c:pt idx="13">
                  <c:v>40.734000000000002</c:v>
                </c:pt>
                <c:pt idx="14">
                  <c:v>39.174599999999998</c:v>
                </c:pt>
                <c:pt idx="15">
                  <c:v>46.802399999999999</c:v>
                </c:pt>
                <c:pt idx="16">
                  <c:v>49.1021</c:v>
                </c:pt>
                <c:pt idx="17">
                  <c:v>13.177300000000001</c:v>
                </c:pt>
                <c:pt idx="18">
                  <c:v>0.35714299999999999</c:v>
                </c:pt>
                <c:pt idx="19">
                  <c:v>3.3562700000000001E-2</c:v>
                </c:pt>
                <c:pt idx="20">
                  <c:v>0.60606099999999996</c:v>
                </c:pt>
                <c:pt idx="21">
                  <c:v>0.94162699999999999</c:v>
                </c:pt>
                <c:pt idx="22">
                  <c:v>0.54347800000000002</c:v>
                </c:pt>
                <c:pt idx="23">
                  <c:v>0.82612799999999997</c:v>
                </c:pt>
                <c:pt idx="24">
                  <c:v>38.864400000000003</c:v>
                </c:pt>
                <c:pt idx="25">
                  <c:v>40.099499999999999</c:v>
                </c:pt>
                <c:pt idx="26">
                  <c:v>34.442500000000003</c:v>
                </c:pt>
                <c:pt idx="27">
                  <c:v>17.5379</c:v>
                </c:pt>
                <c:pt idx="28">
                  <c:v>41.138300000000001</c:v>
                </c:pt>
                <c:pt idx="29">
                  <c:v>5.6805000000000003</c:v>
                </c:pt>
                <c:pt idx="30">
                  <c:v>40.486600000000003</c:v>
                </c:pt>
                <c:pt idx="31">
                  <c:v>20.370100000000001</c:v>
                </c:pt>
                <c:pt idx="32">
                  <c:v>19.279299999999999</c:v>
                </c:pt>
                <c:pt idx="33">
                  <c:v>31.8691</c:v>
                </c:pt>
                <c:pt idx="34">
                  <c:v>0</c:v>
                </c:pt>
                <c:pt idx="35">
                  <c:v>5.9519200000000003</c:v>
                </c:pt>
                <c:pt idx="36">
                  <c:v>0</c:v>
                </c:pt>
                <c:pt idx="37">
                  <c:v>45.602800000000002</c:v>
                </c:pt>
                <c:pt idx="38">
                  <c:v>42.392099999999999</c:v>
                </c:pt>
                <c:pt idx="39">
                  <c:v>14.8721</c:v>
                </c:pt>
                <c:pt idx="40">
                  <c:v>14.387600000000001</c:v>
                </c:pt>
                <c:pt idx="41">
                  <c:v>1.1606799999999999</c:v>
                </c:pt>
                <c:pt idx="42">
                  <c:v>38.323399999999999</c:v>
                </c:pt>
                <c:pt idx="43">
                  <c:v>12.1137</c:v>
                </c:pt>
                <c:pt idx="44">
                  <c:v>44.623800000000003</c:v>
                </c:pt>
                <c:pt idx="45">
                  <c:v>21.856201811363636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F8-4FC9-A10B-3BBCE32D7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5875937912756054"/>
              <c:y val="0.874116222504070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negative</a:t>
                </a:r>
                <a:r>
                  <a:rPr lang="en-US" sz="1400" baseline="0"/>
                  <a:t> interactions(%)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2.2442776048342793E-3"/>
              <c:y val="3.38807649043869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7.5454298954786059E-2"/>
          <c:y val="3.0778207940354374E-3"/>
          <c:w val="0.89540673243969615"/>
          <c:h val="8.94439514623427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6658446851811E-2"/>
          <c:y val="0.14592575737875438"/>
          <c:w val="0.91165104901844085"/>
          <c:h val="0.340254193212846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IPCP_LRU_L2C_ineractions!$E$1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IPCP_LRU_L2C_ineractions!$E$2:$E$47</c:f>
              <c:numCache>
                <c:formatCode>General</c:formatCode>
                <c:ptCount val="46"/>
                <c:pt idx="0">
                  <c:v>9.3036100000000008</c:v>
                </c:pt>
                <c:pt idx="1">
                  <c:v>0.84246200000000004</c:v>
                </c:pt>
                <c:pt idx="2">
                  <c:v>0.56548900000000002</c:v>
                </c:pt>
                <c:pt idx="3">
                  <c:v>1.32456</c:v>
                </c:pt>
                <c:pt idx="4">
                  <c:v>2.9534500000000001</c:v>
                </c:pt>
                <c:pt idx="5">
                  <c:v>2.9719099999999998</c:v>
                </c:pt>
                <c:pt idx="6">
                  <c:v>3.6123500000000002</c:v>
                </c:pt>
                <c:pt idx="7">
                  <c:v>0.19278600000000001</c:v>
                </c:pt>
                <c:pt idx="8">
                  <c:v>2.5454500000000002</c:v>
                </c:pt>
                <c:pt idx="9">
                  <c:v>3.6083200000000003E-2</c:v>
                </c:pt>
                <c:pt idx="10">
                  <c:v>0.12529899999999999</c:v>
                </c:pt>
                <c:pt idx="11">
                  <c:v>1.0969800000000001</c:v>
                </c:pt>
                <c:pt idx="12">
                  <c:v>0.38575300000000001</c:v>
                </c:pt>
                <c:pt idx="13">
                  <c:v>0.92637000000000003</c:v>
                </c:pt>
                <c:pt idx="14">
                  <c:v>4.6459999999999999</c:v>
                </c:pt>
                <c:pt idx="15">
                  <c:v>0.65746499999999997</c:v>
                </c:pt>
                <c:pt idx="16">
                  <c:v>3.12703</c:v>
                </c:pt>
                <c:pt idx="17">
                  <c:v>78.984300000000005</c:v>
                </c:pt>
                <c:pt idx="18">
                  <c:v>81.354200000000006</c:v>
                </c:pt>
                <c:pt idx="19">
                  <c:v>82.3523</c:v>
                </c:pt>
                <c:pt idx="20">
                  <c:v>8.1168800000000001</c:v>
                </c:pt>
                <c:pt idx="21">
                  <c:v>11.559900000000001</c:v>
                </c:pt>
                <c:pt idx="22">
                  <c:v>0.28507399999999999</c:v>
                </c:pt>
                <c:pt idx="23">
                  <c:v>11.4688</c:v>
                </c:pt>
                <c:pt idx="24">
                  <c:v>4.8352899999999996</c:v>
                </c:pt>
                <c:pt idx="25">
                  <c:v>4.7910700000000004</c:v>
                </c:pt>
                <c:pt idx="26">
                  <c:v>5.0254300000000001</c:v>
                </c:pt>
                <c:pt idx="27">
                  <c:v>4.7729200000000001</c:v>
                </c:pt>
                <c:pt idx="28">
                  <c:v>1.44526</c:v>
                </c:pt>
                <c:pt idx="29">
                  <c:v>0.17130100000000001</c:v>
                </c:pt>
                <c:pt idx="30">
                  <c:v>6.1460399999999998E-2</c:v>
                </c:pt>
                <c:pt idx="31">
                  <c:v>4.8462300000000003</c:v>
                </c:pt>
                <c:pt idx="32">
                  <c:v>17.605599999999999</c:v>
                </c:pt>
                <c:pt idx="33">
                  <c:v>1.2069700000000001</c:v>
                </c:pt>
                <c:pt idx="34">
                  <c:v>0.45511000000000001</c:v>
                </c:pt>
                <c:pt idx="35">
                  <c:v>0.33029199999999997</c:v>
                </c:pt>
                <c:pt idx="36">
                  <c:v>0.46543699999999999</c:v>
                </c:pt>
                <c:pt idx="37">
                  <c:v>0.45266699999999999</c:v>
                </c:pt>
                <c:pt idx="38">
                  <c:v>1.04983</c:v>
                </c:pt>
                <c:pt idx="39">
                  <c:v>0.54170600000000002</c:v>
                </c:pt>
                <c:pt idx="40">
                  <c:v>0.52373499999999995</c:v>
                </c:pt>
                <c:pt idx="41">
                  <c:v>0.77241700000000002</c:v>
                </c:pt>
                <c:pt idx="42">
                  <c:v>5.6496399999999998</c:v>
                </c:pt>
                <c:pt idx="43">
                  <c:v>0.349831</c:v>
                </c:pt>
                <c:pt idx="44">
                  <c:v>3.1820599999999999</c:v>
                </c:pt>
                <c:pt idx="45">
                  <c:v>8.1770835022222208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31-41F9-80E8-5BF585EEEA62}"/>
            </c:ext>
          </c:extLst>
        </c:ser>
        <c:ser>
          <c:idx val="1"/>
          <c:order val="1"/>
          <c:tx>
            <c:strRef>
              <c:f>IPCP_LRU_L2C_ineractions!$F$1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IPCP_LRU_L2C_ineractions!$F$2:$F$47</c:f>
              <c:numCache>
                <c:formatCode>General</c:formatCode>
                <c:ptCount val="46"/>
                <c:pt idx="0">
                  <c:v>63.423200000000001</c:v>
                </c:pt>
                <c:pt idx="1">
                  <c:v>98.836500000000001</c:v>
                </c:pt>
                <c:pt idx="2">
                  <c:v>98.731899999999996</c:v>
                </c:pt>
                <c:pt idx="3">
                  <c:v>95.767600000000002</c:v>
                </c:pt>
                <c:pt idx="4">
                  <c:v>94.130700000000004</c:v>
                </c:pt>
                <c:pt idx="5">
                  <c:v>94.110399999999998</c:v>
                </c:pt>
                <c:pt idx="6">
                  <c:v>68.132999999999996</c:v>
                </c:pt>
                <c:pt idx="7">
                  <c:v>99.608000000000004</c:v>
                </c:pt>
                <c:pt idx="8">
                  <c:v>71.914599999999993</c:v>
                </c:pt>
                <c:pt idx="9">
                  <c:v>65.187700000000007</c:v>
                </c:pt>
                <c:pt idx="10">
                  <c:v>84.335499999999996</c:v>
                </c:pt>
                <c:pt idx="11">
                  <c:v>60.409500000000001</c:v>
                </c:pt>
                <c:pt idx="12">
                  <c:v>81.387699999999995</c:v>
                </c:pt>
                <c:pt idx="13">
                  <c:v>71.288200000000003</c:v>
                </c:pt>
                <c:pt idx="14">
                  <c:v>70.796099999999996</c:v>
                </c:pt>
                <c:pt idx="15">
                  <c:v>73.0291</c:v>
                </c:pt>
                <c:pt idx="16">
                  <c:v>70.429500000000004</c:v>
                </c:pt>
                <c:pt idx="17">
                  <c:v>4.1586400000000001</c:v>
                </c:pt>
                <c:pt idx="18">
                  <c:v>10.2933</c:v>
                </c:pt>
                <c:pt idx="19">
                  <c:v>9.7847600000000003</c:v>
                </c:pt>
                <c:pt idx="20">
                  <c:v>61.281700000000001</c:v>
                </c:pt>
                <c:pt idx="21">
                  <c:v>52.902099999999997</c:v>
                </c:pt>
                <c:pt idx="22">
                  <c:v>60.416699999999999</c:v>
                </c:pt>
                <c:pt idx="23">
                  <c:v>53.183900000000001</c:v>
                </c:pt>
                <c:pt idx="24">
                  <c:v>63.105800000000002</c:v>
                </c:pt>
                <c:pt idx="25">
                  <c:v>64.741</c:v>
                </c:pt>
                <c:pt idx="26">
                  <c:v>86.862499999999997</c:v>
                </c:pt>
                <c:pt idx="27">
                  <c:v>81.750100000000003</c:v>
                </c:pt>
                <c:pt idx="28">
                  <c:v>67.215900000000005</c:v>
                </c:pt>
                <c:pt idx="29">
                  <c:v>98.620999999999995</c:v>
                </c:pt>
                <c:pt idx="30">
                  <c:v>98.258499999999998</c:v>
                </c:pt>
                <c:pt idx="31">
                  <c:v>76.761899999999997</c:v>
                </c:pt>
                <c:pt idx="32">
                  <c:v>74.981499999999997</c:v>
                </c:pt>
                <c:pt idx="33">
                  <c:v>85.565299999999993</c:v>
                </c:pt>
                <c:pt idx="34">
                  <c:v>99.392300000000006</c:v>
                </c:pt>
                <c:pt idx="35">
                  <c:v>99.523300000000006</c:v>
                </c:pt>
                <c:pt idx="36">
                  <c:v>99.341099999999997</c:v>
                </c:pt>
                <c:pt idx="37">
                  <c:v>75.11</c:v>
                </c:pt>
                <c:pt idx="38">
                  <c:v>78.719099999999997</c:v>
                </c:pt>
                <c:pt idx="39">
                  <c:v>78.460999999999999</c:v>
                </c:pt>
                <c:pt idx="40">
                  <c:v>72.885400000000004</c:v>
                </c:pt>
                <c:pt idx="41">
                  <c:v>72.760800000000003</c:v>
                </c:pt>
                <c:pt idx="42">
                  <c:v>91.667599999999993</c:v>
                </c:pt>
                <c:pt idx="43">
                  <c:v>78.923400000000001</c:v>
                </c:pt>
                <c:pt idx="44">
                  <c:v>70.578500000000005</c:v>
                </c:pt>
                <c:pt idx="45">
                  <c:v>73.97258444444445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31-41F9-80E8-5BF585EEEA62}"/>
            </c:ext>
          </c:extLst>
        </c:ser>
        <c:ser>
          <c:idx val="2"/>
          <c:order val="2"/>
          <c:tx>
            <c:strRef>
              <c:f>IPCP_LRU_L2C_ineractions!$G$1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IPCP_LRU_L2C_ineractions!$G$2:$G$47</c:f>
              <c:numCache>
                <c:formatCode>General</c:formatCode>
                <c:ptCount val="46"/>
                <c:pt idx="0">
                  <c:v>27.273199999999999</c:v>
                </c:pt>
                <c:pt idx="1">
                  <c:v>0.321052</c:v>
                </c:pt>
                <c:pt idx="2">
                  <c:v>0.70265900000000003</c:v>
                </c:pt>
                <c:pt idx="3">
                  <c:v>2.90788</c:v>
                </c:pt>
                <c:pt idx="4">
                  <c:v>2.9158900000000001</c:v>
                </c:pt>
                <c:pt idx="5">
                  <c:v>2.9176500000000001</c:v>
                </c:pt>
                <c:pt idx="6">
                  <c:v>28.2547</c:v>
                </c:pt>
                <c:pt idx="7">
                  <c:v>0.199182</c:v>
                </c:pt>
                <c:pt idx="8">
                  <c:v>25.539899999999999</c:v>
                </c:pt>
                <c:pt idx="9">
                  <c:v>34.776200000000003</c:v>
                </c:pt>
                <c:pt idx="10">
                  <c:v>15.539199999999999</c:v>
                </c:pt>
                <c:pt idx="11">
                  <c:v>38.493600000000001</c:v>
                </c:pt>
                <c:pt idx="12">
                  <c:v>18.226500000000001</c:v>
                </c:pt>
                <c:pt idx="13">
                  <c:v>27.785499999999999</c:v>
                </c:pt>
                <c:pt idx="14">
                  <c:v>24.5579</c:v>
                </c:pt>
                <c:pt idx="15">
                  <c:v>26.313400000000001</c:v>
                </c:pt>
                <c:pt idx="16">
                  <c:v>26.4435</c:v>
                </c:pt>
                <c:pt idx="17">
                  <c:v>16.857099999999999</c:v>
                </c:pt>
                <c:pt idx="18">
                  <c:v>8.3524899999999995</c:v>
                </c:pt>
                <c:pt idx="19">
                  <c:v>7.8629100000000003</c:v>
                </c:pt>
                <c:pt idx="20">
                  <c:v>30.601400000000002</c:v>
                </c:pt>
                <c:pt idx="21">
                  <c:v>35.537999999999997</c:v>
                </c:pt>
                <c:pt idx="22">
                  <c:v>39.298200000000001</c:v>
                </c:pt>
                <c:pt idx="23">
                  <c:v>35.347299999999997</c:v>
                </c:pt>
                <c:pt idx="24">
                  <c:v>32.058900000000001</c:v>
                </c:pt>
                <c:pt idx="25">
                  <c:v>30.4679</c:v>
                </c:pt>
                <c:pt idx="26">
                  <c:v>8.1120900000000002</c:v>
                </c:pt>
                <c:pt idx="27">
                  <c:v>13.476900000000001</c:v>
                </c:pt>
                <c:pt idx="28">
                  <c:v>31.338899999999999</c:v>
                </c:pt>
                <c:pt idx="29">
                  <c:v>1.2077199999999999</c:v>
                </c:pt>
                <c:pt idx="30">
                  <c:v>1.68</c:v>
                </c:pt>
                <c:pt idx="31">
                  <c:v>18.3919</c:v>
                </c:pt>
                <c:pt idx="32">
                  <c:v>7.4128999999999996</c:v>
                </c:pt>
                <c:pt idx="33">
                  <c:v>13.2277</c:v>
                </c:pt>
                <c:pt idx="34">
                  <c:v>0.15263099999999999</c:v>
                </c:pt>
                <c:pt idx="35">
                  <c:v>0.14640800000000001</c:v>
                </c:pt>
                <c:pt idx="36">
                  <c:v>0.19348899999999999</c:v>
                </c:pt>
                <c:pt idx="37">
                  <c:v>24.4374</c:v>
                </c:pt>
                <c:pt idx="38">
                  <c:v>20.231100000000001</c:v>
                </c:pt>
                <c:pt idx="39">
                  <c:v>20.997299999999999</c:v>
                </c:pt>
                <c:pt idx="40">
                  <c:v>26.590800000000002</c:v>
                </c:pt>
                <c:pt idx="41">
                  <c:v>26.466799999999999</c:v>
                </c:pt>
                <c:pt idx="42">
                  <c:v>2.68275</c:v>
                </c:pt>
                <c:pt idx="43">
                  <c:v>20.726700000000001</c:v>
                </c:pt>
                <c:pt idx="44">
                  <c:v>26.2394</c:v>
                </c:pt>
                <c:pt idx="45">
                  <c:v>17.850333355555559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31-41F9-80E8-5BF585EEEA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8518302229637839"/>
              <c:y val="0.878129995806953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interactions(%)</a:t>
                </a:r>
              </a:p>
            </c:rich>
          </c:tx>
          <c:layout>
            <c:manualLayout>
              <c:xMode val="edge"/>
              <c:yMode val="edge"/>
              <c:x val="1.0997241913694538E-3"/>
              <c:y val="0.150330403330456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322005801906341E-2"/>
          <c:y val="4.9269238812792999E-2"/>
          <c:w val="0.9190632009520856"/>
          <c:h val="0.52669560095837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ipcp_L2_acc!$C$1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70AD47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19"/>
              <c:layout>
                <c:manualLayout>
                  <c:x val="4.7953216374269005E-2"/>
                  <c:y val="6.68119099491648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57C-4006-BFEE-EEA67EE380F1}"/>
                </c:ext>
              </c:extLst>
            </c:dLbl>
            <c:dLbl>
              <c:idx val="45"/>
              <c:layout>
                <c:manualLayout>
                  <c:x val="-2.1052631578947541E-2"/>
                  <c:y val="-5.22875816993464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57C-4006-BFEE-EEA67EE380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ipcp_L2_acc!$A$2:$A$47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ipcp_L2_acc!$C$2:$C$47</c:f>
              <c:numCache>
                <c:formatCode>General</c:formatCode>
                <c:ptCount val="46"/>
                <c:pt idx="0">
                  <c:v>8.7200000000000006</c:v>
                </c:pt>
                <c:pt idx="1">
                  <c:v>0.8</c:v>
                </c:pt>
                <c:pt idx="2">
                  <c:v>0.33</c:v>
                </c:pt>
                <c:pt idx="3">
                  <c:v>1.08</c:v>
                </c:pt>
                <c:pt idx="4">
                  <c:v>2.87</c:v>
                </c:pt>
                <c:pt idx="5">
                  <c:v>2.89</c:v>
                </c:pt>
                <c:pt idx="6">
                  <c:v>4.13</c:v>
                </c:pt>
                <c:pt idx="7">
                  <c:v>0</c:v>
                </c:pt>
                <c:pt idx="8">
                  <c:v>4.26</c:v>
                </c:pt>
                <c:pt idx="9">
                  <c:v>0.64</c:v>
                </c:pt>
                <c:pt idx="10">
                  <c:v>0.32</c:v>
                </c:pt>
                <c:pt idx="11">
                  <c:v>2.52</c:v>
                </c:pt>
                <c:pt idx="12">
                  <c:v>0.28999999999999998</c:v>
                </c:pt>
                <c:pt idx="13">
                  <c:v>1.53</c:v>
                </c:pt>
                <c:pt idx="14">
                  <c:v>9.91</c:v>
                </c:pt>
                <c:pt idx="15">
                  <c:v>0.37</c:v>
                </c:pt>
                <c:pt idx="16">
                  <c:v>1.84</c:v>
                </c:pt>
                <c:pt idx="17">
                  <c:v>85</c:v>
                </c:pt>
                <c:pt idx="18">
                  <c:v>95.93</c:v>
                </c:pt>
                <c:pt idx="19">
                  <c:v>95.83</c:v>
                </c:pt>
                <c:pt idx="20">
                  <c:v>11.51</c:v>
                </c:pt>
                <c:pt idx="21">
                  <c:v>17.760000000000002</c:v>
                </c:pt>
                <c:pt idx="22">
                  <c:v>0.26</c:v>
                </c:pt>
                <c:pt idx="23">
                  <c:v>17.579999999999998</c:v>
                </c:pt>
                <c:pt idx="24">
                  <c:v>5.6</c:v>
                </c:pt>
                <c:pt idx="25">
                  <c:v>6.75</c:v>
                </c:pt>
                <c:pt idx="26">
                  <c:v>7.01</c:v>
                </c:pt>
                <c:pt idx="27">
                  <c:v>5.67</c:v>
                </c:pt>
                <c:pt idx="28">
                  <c:v>0.37</c:v>
                </c:pt>
                <c:pt idx="29">
                  <c:v>0.2</c:v>
                </c:pt>
                <c:pt idx="30">
                  <c:v>0.1</c:v>
                </c:pt>
                <c:pt idx="31">
                  <c:v>7.14</c:v>
                </c:pt>
                <c:pt idx="32">
                  <c:v>11.27</c:v>
                </c:pt>
                <c:pt idx="33">
                  <c:v>0.03</c:v>
                </c:pt>
                <c:pt idx="34">
                  <c:v>0.46</c:v>
                </c:pt>
                <c:pt idx="35">
                  <c:v>0.13</c:v>
                </c:pt>
                <c:pt idx="36">
                  <c:v>0.47</c:v>
                </c:pt>
                <c:pt idx="37">
                  <c:v>0.12</c:v>
                </c:pt>
                <c:pt idx="38">
                  <c:v>0.86</c:v>
                </c:pt>
                <c:pt idx="39">
                  <c:v>0.22</c:v>
                </c:pt>
                <c:pt idx="40">
                  <c:v>0.44</c:v>
                </c:pt>
                <c:pt idx="41">
                  <c:v>0.82</c:v>
                </c:pt>
                <c:pt idx="42">
                  <c:v>4.62</c:v>
                </c:pt>
                <c:pt idx="43">
                  <c:v>0.04</c:v>
                </c:pt>
                <c:pt idx="44">
                  <c:v>2.41</c:v>
                </c:pt>
                <c:pt idx="45">
                  <c:v>1.61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7C-4006-BFEE-EEA67EE380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7368081254848798"/>
              <c:y val="0.945958437096642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Prefetch</a:t>
                </a:r>
                <a:r>
                  <a:rPr lang="en-US" sz="1400" baseline="0"/>
                  <a:t> hit %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9.3978479302024337E-4"/>
              <c:y val="7.76970701630401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4311222576316555E-2"/>
          <c:y val="0.10788306095022426"/>
          <c:w val="0.89534381495362803"/>
          <c:h val="0.360033680671557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IPCP_LRU_L2C_negative!$B$1</c:f>
              <c:strCache>
                <c:ptCount val="1"/>
                <c:pt idx="0">
                  <c:v>neg_C_evicts_P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IPCP_LRU_L2C_negative!$A$2:$A$47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IPCP_LRU_L2C_negative!$B$2:$B$47</c:f>
              <c:numCache>
                <c:formatCode>General</c:formatCode>
                <c:ptCount val="46"/>
                <c:pt idx="0">
                  <c:v>0.31820999999999999</c:v>
                </c:pt>
                <c:pt idx="1">
                  <c:v>0</c:v>
                </c:pt>
                <c:pt idx="2" formatCode="0.00E+00">
                  <c:v>2.75058E-5</c:v>
                </c:pt>
                <c:pt idx="3">
                  <c:v>8.6049399999999995E-4</c:v>
                </c:pt>
                <c:pt idx="4">
                  <c:v>2.2737899999999999E-4</c:v>
                </c:pt>
                <c:pt idx="5">
                  <c:v>0</c:v>
                </c:pt>
                <c:pt idx="6">
                  <c:v>4.94466E-3</c:v>
                </c:pt>
                <c:pt idx="7">
                  <c:v>0</c:v>
                </c:pt>
                <c:pt idx="8">
                  <c:v>0.21626400000000001</c:v>
                </c:pt>
                <c:pt idx="9">
                  <c:v>5.4563E-2</c:v>
                </c:pt>
                <c:pt idx="10">
                  <c:v>2.5676599999999998E-3</c:v>
                </c:pt>
                <c:pt idx="11">
                  <c:v>0.229355</c:v>
                </c:pt>
                <c:pt idx="12">
                  <c:v>3.2327500000000002E-2</c:v>
                </c:pt>
                <c:pt idx="13">
                  <c:v>1.6166E-2</c:v>
                </c:pt>
                <c:pt idx="14">
                  <c:v>0.23630899999999999</c:v>
                </c:pt>
                <c:pt idx="15">
                  <c:v>9.8304699999999995E-2</c:v>
                </c:pt>
                <c:pt idx="16">
                  <c:v>7.8877900000000001E-2</c:v>
                </c:pt>
                <c:pt idx="17">
                  <c:v>46.636400000000002</c:v>
                </c:pt>
                <c:pt idx="18">
                  <c:v>5.4547600000000003</c:v>
                </c:pt>
                <c:pt idx="19">
                  <c:v>4.9243800000000002</c:v>
                </c:pt>
                <c:pt idx="20">
                  <c:v>0.22761200000000001</c:v>
                </c:pt>
                <c:pt idx="21">
                  <c:v>0.10809100000000001</c:v>
                </c:pt>
                <c:pt idx="22">
                  <c:v>0</c:v>
                </c:pt>
                <c:pt idx="23">
                  <c:v>4.7156700000000003E-2</c:v>
                </c:pt>
                <c:pt idx="24">
                  <c:v>0.19322900000000001</c:v>
                </c:pt>
                <c:pt idx="25">
                  <c:v>0.28489500000000001</c:v>
                </c:pt>
                <c:pt idx="26">
                  <c:v>5.0848400000000002E-2</c:v>
                </c:pt>
                <c:pt idx="27">
                  <c:v>6.0771100000000002E-2</c:v>
                </c:pt>
                <c:pt idx="28">
                  <c:v>6.2421499999999998E-2</c:v>
                </c:pt>
                <c:pt idx="29">
                  <c:v>0</c:v>
                </c:pt>
                <c:pt idx="30">
                  <c:v>9.73536E-4</c:v>
                </c:pt>
                <c:pt idx="31">
                  <c:v>0.14973900000000001</c:v>
                </c:pt>
                <c:pt idx="32">
                  <c:v>0.494315</c:v>
                </c:pt>
                <c:pt idx="33">
                  <c:v>1.0363099999999999E-3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1.2195400000000001E-3</c:v>
                </c:pt>
                <c:pt idx="40">
                  <c:v>5.3825699999999997E-3</c:v>
                </c:pt>
                <c:pt idx="41">
                  <c:v>3.4022799999999999E-2</c:v>
                </c:pt>
                <c:pt idx="42">
                  <c:v>2.92004E-4</c:v>
                </c:pt>
                <c:pt idx="43">
                  <c:v>0</c:v>
                </c:pt>
                <c:pt idx="44">
                  <c:v>0.62844800000000001</c:v>
                </c:pt>
                <c:pt idx="45">
                  <c:v>1.3478888501955557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18-404B-B13E-01315E919F01}"/>
            </c:ext>
          </c:extLst>
        </c:ser>
        <c:ser>
          <c:idx val="1"/>
          <c:order val="1"/>
          <c:tx>
            <c:strRef>
              <c:f>IPCP_LRU_L2C_negative!$C$1</c:f>
              <c:strCache>
                <c:ptCount val="1"/>
                <c:pt idx="0">
                  <c:v>neg_P_evicts_P</c:v>
                </c:pt>
              </c:strCache>
            </c:strRef>
          </c:tx>
          <c:spPr>
            <a:solidFill>
              <a:srgbClr val="FFC000">
                <a:lumMod val="60000"/>
                <a:lumOff val="4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IPCP_LRU_L2C_negative!$A$2:$A$47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IPCP_LRU_L2C_negative!$C$2:$C$47</c:f>
              <c:numCache>
                <c:formatCode>General</c:formatCode>
                <c:ptCount val="46"/>
                <c:pt idx="0">
                  <c:v>0.38115199999999999</c:v>
                </c:pt>
                <c:pt idx="1">
                  <c:v>1.0157899999999999E-2</c:v>
                </c:pt>
                <c:pt idx="2">
                  <c:v>4.8410199999999997E-3</c:v>
                </c:pt>
                <c:pt idx="3">
                  <c:v>2.95436E-2</c:v>
                </c:pt>
                <c:pt idx="4">
                  <c:v>1.59165E-3</c:v>
                </c:pt>
                <c:pt idx="5">
                  <c:v>1.02348E-3</c:v>
                </c:pt>
                <c:pt idx="6">
                  <c:v>1.8048000000000002E-2</c:v>
                </c:pt>
                <c:pt idx="7">
                  <c:v>0</c:v>
                </c:pt>
                <c:pt idx="8">
                  <c:v>0.37215700000000002</c:v>
                </c:pt>
                <c:pt idx="9">
                  <c:v>0.120644</c:v>
                </c:pt>
                <c:pt idx="10">
                  <c:v>1.9143799999999999E-2</c:v>
                </c:pt>
                <c:pt idx="11">
                  <c:v>0.12142</c:v>
                </c:pt>
                <c:pt idx="12">
                  <c:v>0.114318</c:v>
                </c:pt>
                <c:pt idx="13">
                  <c:v>1.8820099999999999E-2</c:v>
                </c:pt>
                <c:pt idx="14">
                  <c:v>0.43319200000000002</c:v>
                </c:pt>
                <c:pt idx="15">
                  <c:v>0.17379800000000001</c:v>
                </c:pt>
                <c:pt idx="16">
                  <c:v>0.21854999999999999</c:v>
                </c:pt>
                <c:pt idx="17">
                  <c:v>26.177399999999999</c:v>
                </c:pt>
                <c:pt idx="18">
                  <c:v>5.8619199999999996</c:v>
                </c:pt>
                <c:pt idx="19">
                  <c:v>5.968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0.14971200000000001</c:v>
                </c:pt>
                <c:pt idx="25">
                  <c:v>0.26325999999999999</c:v>
                </c:pt>
                <c:pt idx="26">
                  <c:v>0.18842900000000001</c:v>
                </c:pt>
                <c:pt idx="27">
                  <c:v>0.10163</c:v>
                </c:pt>
                <c:pt idx="28">
                  <c:v>6.7725900000000006E-2</c:v>
                </c:pt>
                <c:pt idx="29">
                  <c:v>7.0281800000000002E-3</c:v>
                </c:pt>
                <c:pt idx="30">
                  <c:v>8.6806999999999995E-3</c:v>
                </c:pt>
                <c:pt idx="31">
                  <c:v>0.46315299999999998</c:v>
                </c:pt>
                <c:pt idx="32">
                  <c:v>2.32328</c:v>
                </c:pt>
                <c:pt idx="33">
                  <c:v>5.4406200000000002E-3</c:v>
                </c:pt>
                <c:pt idx="34">
                  <c:v>2.3337999999999999E-4</c:v>
                </c:pt>
                <c:pt idx="35">
                  <c:v>3.5081799999999997E-4</c:v>
                </c:pt>
                <c:pt idx="36">
                  <c:v>2.32981E-4</c:v>
                </c:pt>
                <c:pt idx="37">
                  <c:v>0</c:v>
                </c:pt>
                <c:pt idx="38">
                  <c:v>3.96234E-3</c:v>
                </c:pt>
                <c:pt idx="39">
                  <c:v>4.72573E-3</c:v>
                </c:pt>
                <c:pt idx="40">
                  <c:v>0</c:v>
                </c:pt>
                <c:pt idx="41">
                  <c:v>9.5191600000000001E-2</c:v>
                </c:pt>
                <c:pt idx="42">
                  <c:v>2.6280399999999999E-3</c:v>
                </c:pt>
                <c:pt idx="43">
                  <c:v>1.3873299999999999E-4</c:v>
                </c:pt>
                <c:pt idx="44">
                  <c:v>0.75922599999999996</c:v>
                </c:pt>
                <c:pt idx="45">
                  <c:v>0.98868332382222202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18-404B-B13E-01315E919F01}"/>
            </c:ext>
          </c:extLst>
        </c:ser>
        <c:ser>
          <c:idx val="2"/>
          <c:order val="2"/>
          <c:tx>
            <c:strRef>
              <c:f>IPCP_LRU_L2C_negative!$D$1</c:f>
              <c:strCache>
                <c:ptCount val="1"/>
                <c:pt idx="0">
                  <c:v>neg_P_evicts_C</c:v>
                </c:pt>
              </c:strCache>
            </c:strRef>
          </c:tx>
          <c:spPr>
            <a:solidFill>
              <a:srgbClr val="ED7D31">
                <a:lumMod val="20000"/>
                <a:lumOff val="8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IPCP_LRU_L2C_negative!$A$2:$A$47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IPCP_LRU_L2C_negative!$D$2:$D$47</c:f>
              <c:numCache>
                <c:formatCode>General</c:formatCode>
                <c:ptCount val="46"/>
                <c:pt idx="0">
                  <c:v>5.5791599999999999</c:v>
                </c:pt>
                <c:pt idx="1">
                  <c:v>1.8880399999999999E-2</c:v>
                </c:pt>
                <c:pt idx="2">
                  <c:v>1.92815E-2</c:v>
                </c:pt>
                <c:pt idx="3">
                  <c:v>7.0990700000000004E-2</c:v>
                </c:pt>
                <c:pt idx="4">
                  <c:v>2.2737899999999998E-2</c:v>
                </c:pt>
                <c:pt idx="5">
                  <c:v>2.4677299999999999E-2</c:v>
                </c:pt>
                <c:pt idx="6">
                  <c:v>5.1424400000000002E-2</c:v>
                </c:pt>
                <c:pt idx="7">
                  <c:v>7.07612E-3</c:v>
                </c:pt>
                <c:pt idx="8">
                  <c:v>1.42048</c:v>
                </c:pt>
                <c:pt idx="9">
                  <c:v>0.19830900000000001</c:v>
                </c:pt>
                <c:pt idx="10">
                  <c:v>1.7576000000000001E-2</c:v>
                </c:pt>
                <c:pt idx="11">
                  <c:v>0.93747499999999995</c:v>
                </c:pt>
                <c:pt idx="12">
                  <c:v>0.13697400000000001</c:v>
                </c:pt>
                <c:pt idx="13">
                  <c:v>2.6541200000000001E-2</c:v>
                </c:pt>
                <c:pt idx="14">
                  <c:v>1.7766</c:v>
                </c:pt>
                <c:pt idx="15">
                  <c:v>0.68017700000000003</c:v>
                </c:pt>
                <c:pt idx="16">
                  <c:v>2.3174700000000001</c:v>
                </c:pt>
                <c:pt idx="17">
                  <c:v>23.156700000000001</c:v>
                </c:pt>
                <c:pt idx="18">
                  <c:v>85.946899999999999</c:v>
                </c:pt>
                <c:pt idx="19">
                  <c:v>84.076999999999998</c:v>
                </c:pt>
                <c:pt idx="20">
                  <c:v>4.2886800000000003</c:v>
                </c:pt>
                <c:pt idx="21">
                  <c:v>3.7648999999999999</c:v>
                </c:pt>
                <c:pt idx="22">
                  <c:v>4.4050599999999998</c:v>
                </c:pt>
                <c:pt idx="23">
                  <c:v>3.6222500000000002</c:v>
                </c:pt>
                <c:pt idx="24">
                  <c:v>1.5508500000000001</c:v>
                </c:pt>
                <c:pt idx="25">
                  <c:v>1.97281</c:v>
                </c:pt>
                <c:pt idx="26">
                  <c:v>0.44595400000000002</c:v>
                </c:pt>
                <c:pt idx="27">
                  <c:v>0.20920800000000001</c:v>
                </c:pt>
                <c:pt idx="28">
                  <c:v>0.73229200000000005</c:v>
                </c:pt>
                <c:pt idx="29">
                  <c:v>1.4056400000000001E-3</c:v>
                </c:pt>
                <c:pt idx="30">
                  <c:v>1.1357900000000001E-2</c:v>
                </c:pt>
                <c:pt idx="31">
                  <c:v>3.7552599999999998</c:v>
                </c:pt>
                <c:pt idx="32">
                  <c:v>15.5709</c:v>
                </c:pt>
                <c:pt idx="33">
                  <c:v>3.5320900000000002E-2</c:v>
                </c:pt>
                <c:pt idx="34">
                  <c:v>3.5007100000000002E-3</c:v>
                </c:pt>
                <c:pt idx="35">
                  <c:v>1.8827199999999999E-2</c:v>
                </c:pt>
                <c:pt idx="36">
                  <c:v>4.1470600000000003E-2</c:v>
                </c:pt>
                <c:pt idx="37">
                  <c:v>5.3020999999999997E-3</c:v>
                </c:pt>
                <c:pt idx="38">
                  <c:v>1.1759199999999999E-2</c:v>
                </c:pt>
                <c:pt idx="39">
                  <c:v>3.0183700000000001E-2</c:v>
                </c:pt>
                <c:pt idx="40">
                  <c:v>2.6912799999999999E-3</c:v>
                </c:pt>
                <c:pt idx="41">
                  <c:v>3.51087E-2</c:v>
                </c:pt>
                <c:pt idx="42">
                  <c:v>7.0518999999999998E-2</c:v>
                </c:pt>
                <c:pt idx="43">
                  <c:v>5.1331399999999996E-3</c:v>
                </c:pt>
                <c:pt idx="44">
                  <c:v>2.6547499999999999</c:v>
                </c:pt>
                <c:pt idx="45">
                  <c:v>5.549598324222222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18-404B-B13E-01315E919F01}"/>
            </c:ext>
          </c:extLst>
        </c:ser>
        <c:ser>
          <c:idx val="3"/>
          <c:order val="3"/>
          <c:tx>
            <c:strRef>
              <c:f>IPCP_LRU_L2C_negative!$E$1</c:f>
              <c:strCache>
                <c:ptCount val="1"/>
                <c:pt idx="0">
                  <c:v>useless_P_evicts_dead_C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IPCP_LRU_L2C_negative!$A$2:$A$47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IPCP_LRU_L2C_negative!$E$2:$E$47</c:f>
              <c:numCache>
                <c:formatCode>General</c:formatCode>
                <c:ptCount val="46"/>
                <c:pt idx="0">
                  <c:v>51.133800000000001</c:v>
                </c:pt>
                <c:pt idx="1">
                  <c:v>1.4309400000000001</c:v>
                </c:pt>
                <c:pt idx="2">
                  <c:v>1.3833800000000001</c:v>
                </c:pt>
                <c:pt idx="3">
                  <c:v>4.6731999999999996</c:v>
                </c:pt>
                <c:pt idx="4">
                  <c:v>6.2703199999999999</c:v>
                </c:pt>
                <c:pt idx="5">
                  <c:v>6.27156</c:v>
                </c:pt>
                <c:pt idx="6">
                  <c:v>45.639699999999998</c:v>
                </c:pt>
                <c:pt idx="7">
                  <c:v>0.38499299999999997</c:v>
                </c:pt>
                <c:pt idx="8">
                  <c:v>40.023299999999999</c:v>
                </c:pt>
                <c:pt idx="9">
                  <c:v>71.251099999999994</c:v>
                </c:pt>
                <c:pt idx="10">
                  <c:v>19.723099999999999</c:v>
                </c:pt>
                <c:pt idx="11">
                  <c:v>66.325000000000003</c:v>
                </c:pt>
                <c:pt idx="12">
                  <c:v>24.819800000000001</c:v>
                </c:pt>
                <c:pt idx="13">
                  <c:v>40.722799999999999</c:v>
                </c:pt>
                <c:pt idx="14">
                  <c:v>45.2057</c:v>
                </c:pt>
                <c:pt idx="15">
                  <c:v>36.604100000000003</c:v>
                </c:pt>
                <c:pt idx="16">
                  <c:v>40.934699999999999</c:v>
                </c:pt>
                <c:pt idx="17">
                  <c:v>3.92746</c:v>
                </c:pt>
                <c:pt idx="18">
                  <c:v>2.7363599999999999</c:v>
                </c:pt>
                <c:pt idx="19">
                  <c:v>5.0181199999999997</c:v>
                </c:pt>
                <c:pt idx="20">
                  <c:v>69.707300000000004</c:v>
                </c:pt>
                <c:pt idx="21">
                  <c:v>72.909300000000002</c:v>
                </c:pt>
                <c:pt idx="22">
                  <c:v>61.950800000000001</c:v>
                </c:pt>
                <c:pt idx="23">
                  <c:v>69.821200000000005</c:v>
                </c:pt>
                <c:pt idx="24">
                  <c:v>57.809199999999997</c:v>
                </c:pt>
                <c:pt idx="25">
                  <c:v>54.598100000000002</c:v>
                </c:pt>
                <c:pt idx="26">
                  <c:v>15.3941</c:v>
                </c:pt>
                <c:pt idx="27">
                  <c:v>20.805700000000002</c:v>
                </c:pt>
                <c:pt idx="28">
                  <c:v>48.161000000000001</c:v>
                </c:pt>
                <c:pt idx="29">
                  <c:v>1.4245099999999999</c:v>
                </c:pt>
                <c:pt idx="30">
                  <c:v>1.79674</c:v>
                </c:pt>
                <c:pt idx="31">
                  <c:v>34.6736</c:v>
                </c:pt>
                <c:pt idx="32">
                  <c:v>15.5709</c:v>
                </c:pt>
                <c:pt idx="33">
                  <c:v>20.864799999999999</c:v>
                </c:pt>
                <c:pt idx="34">
                  <c:v>0.75125200000000003</c:v>
                </c:pt>
                <c:pt idx="35">
                  <c:v>0.47851500000000002</c:v>
                </c:pt>
                <c:pt idx="36">
                  <c:v>0.75765300000000002</c:v>
                </c:pt>
                <c:pt idx="37">
                  <c:v>33.624200000000002</c:v>
                </c:pt>
                <c:pt idx="38">
                  <c:v>27.456199999999999</c:v>
                </c:pt>
                <c:pt idx="39">
                  <c:v>28.371200000000002</c:v>
                </c:pt>
                <c:pt idx="40">
                  <c:v>38.520299999999999</c:v>
                </c:pt>
                <c:pt idx="41">
                  <c:v>39.835999999999999</c:v>
                </c:pt>
                <c:pt idx="42">
                  <c:v>8.9071499999999997</c:v>
                </c:pt>
                <c:pt idx="43">
                  <c:v>27.448</c:v>
                </c:pt>
                <c:pt idx="44">
                  <c:v>48.706000000000003</c:v>
                </c:pt>
                <c:pt idx="45">
                  <c:v>29.21829228888889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218-404B-B13E-01315E919F01}"/>
            </c:ext>
          </c:extLst>
        </c:ser>
        <c:ser>
          <c:idx val="4"/>
          <c:order val="4"/>
          <c:tx>
            <c:strRef>
              <c:f>IPCP_LRU_L2C_negative!$F$1</c:f>
              <c:strCache>
                <c:ptCount val="1"/>
                <c:pt idx="0">
                  <c:v>useless_P_evicts_useless_P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IPCP_LRU_L2C_negative!$A$2:$A$47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IPCP_LRU_L2C_negative!$F$2:$F$47</c:f>
              <c:numCache>
                <c:formatCode>General</c:formatCode>
                <c:ptCount val="46"/>
                <c:pt idx="0">
                  <c:v>42.587600000000002</c:v>
                </c:pt>
                <c:pt idx="1">
                  <c:v>98.54</c:v>
                </c:pt>
                <c:pt idx="2">
                  <c:v>98.592500000000001</c:v>
                </c:pt>
                <c:pt idx="3">
                  <c:v>95.225399999999993</c:v>
                </c:pt>
                <c:pt idx="4">
                  <c:v>93.705100000000002</c:v>
                </c:pt>
                <c:pt idx="5">
                  <c:v>93.702699999999993</c:v>
                </c:pt>
                <c:pt idx="6">
                  <c:v>54.285899999999998</c:v>
                </c:pt>
                <c:pt idx="7">
                  <c:v>99.607900000000001</c:v>
                </c:pt>
                <c:pt idx="8">
                  <c:v>57.967799999999997</c:v>
                </c:pt>
                <c:pt idx="9">
                  <c:v>28.375299999999999</c:v>
                </c:pt>
                <c:pt idx="10">
                  <c:v>80.2376</c:v>
                </c:pt>
                <c:pt idx="11">
                  <c:v>32.386699999999998</c:v>
                </c:pt>
                <c:pt idx="12">
                  <c:v>74.896600000000007</c:v>
                </c:pt>
                <c:pt idx="13">
                  <c:v>59.215699999999998</c:v>
                </c:pt>
                <c:pt idx="14">
                  <c:v>52.348199999999999</c:v>
                </c:pt>
                <c:pt idx="15">
                  <c:v>62.4437</c:v>
                </c:pt>
                <c:pt idx="16">
                  <c:v>56.450400000000002</c:v>
                </c:pt>
                <c:pt idx="17">
                  <c:v>0.10201200000000001</c:v>
                </c:pt>
                <c:pt idx="18">
                  <c:v>0</c:v>
                </c:pt>
                <c:pt idx="19">
                  <c:v>1.24984E-2</c:v>
                </c:pt>
                <c:pt idx="20">
                  <c:v>25.776399999999999</c:v>
                </c:pt>
                <c:pt idx="21">
                  <c:v>23.217700000000001</c:v>
                </c:pt>
                <c:pt idx="22">
                  <c:v>33.644199999999998</c:v>
                </c:pt>
                <c:pt idx="23">
                  <c:v>26.509399999999999</c:v>
                </c:pt>
                <c:pt idx="24">
                  <c:v>40.296999999999997</c:v>
                </c:pt>
                <c:pt idx="25">
                  <c:v>42.880899999999997</c:v>
                </c:pt>
                <c:pt idx="26">
                  <c:v>83.920699999999997</c:v>
                </c:pt>
                <c:pt idx="27">
                  <c:v>78.822699999999998</c:v>
                </c:pt>
                <c:pt idx="28">
                  <c:v>50.976599999999998</c:v>
                </c:pt>
                <c:pt idx="29">
                  <c:v>98.567099999999996</c:v>
                </c:pt>
                <c:pt idx="30">
                  <c:v>98.182199999999995</c:v>
                </c:pt>
                <c:pt idx="31">
                  <c:v>60.958300000000001</c:v>
                </c:pt>
                <c:pt idx="32">
                  <c:v>66.040499999999994</c:v>
                </c:pt>
                <c:pt idx="33">
                  <c:v>79.093400000000003</c:v>
                </c:pt>
                <c:pt idx="34">
                  <c:v>99.245000000000005</c:v>
                </c:pt>
                <c:pt idx="35">
                  <c:v>99.502300000000005</c:v>
                </c:pt>
                <c:pt idx="36">
                  <c:v>99.200599999999994</c:v>
                </c:pt>
                <c:pt idx="37">
                  <c:v>66.370500000000007</c:v>
                </c:pt>
                <c:pt idx="38">
                  <c:v>72.528099999999995</c:v>
                </c:pt>
                <c:pt idx="39">
                  <c:v>71.592699999999994</c:v>
                </c:pt>
                <c:pt idx="40">
                  <c:v>61.471600000000002</c:v>
                </c:pt>
                <c:pt idx="41">
                  <c:v>59.999600000000001</c:v>
                </c:pt>
                <c:pt idx="42">
                  <c:v>91.019400000000005</c:v>
                </c:pt>
                <c:pt idx="43">
                  <c:v>72.546700000000001</c:v>
                </c:pt>
                <c:pt idx="44">
                  <c:v>47.251600000000003</c:v>
                </c:pt>
                <c:pt idx="45">
                  <c:v>62.895529119999992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18-404B-B13E-01315E919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5875937912756054"/>
              <c:y val="0.874116222504070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negative</a:t>
                </a:r>
                <a:r>
                  <a:rPr lang="en-US" sz="1400" baseline="0"/>
                  <a:t> interactions(%)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2.2442776048342793E-3"/>
              <c:y val="3.38807649043869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7.5454298954786059E-2"/>
          <c:y val="3.0778207940354374E-3"/>
          <c:w val="0.89540673243969615"/>
          <c:h val="8.94439514623427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6658446851811E-2"/>
          <c:y val="0.14592575737875438"/>
          <c:w val="0.91165104901844085"/>
          <c:h val="0.340254193212846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IPCP_LRU_LLC_ineractions!$E$1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IPCP_LRU_LLC_ineractions!$E$2:$E$47</c:f>
              <c:numCache>
                <c:formatCode>General</c:formatCode>
                <c:ptCount val="46"/>
                <c:pt idx="0">
                  <c:v>0.91234499999999996</c:v>
                </c:pt>
                <c:pt idx="1">
                  <c:v>6.6418800000000002E-3</c:v>
                </c:pt>
                <c:pt idx="2">
                  <c:v>4.4839600000000004E-3</c:v>
                </c:pt>
                <c:pt idx="3">
                  <c:v>1.8322399999999999E-2</c:v>
                </c:pt>
                <c:pt idx="4">
                  <c:v>8.4539699999999999E-3</c:v>
                </c:pt>
                <c:pt idx="5">
                  <c:v>8.3589600000000003E-3</c:v>
                </c:pt>
                <c:pt idx="6">
                  <c:v>1.3427700000000001E-2</c:v>
                </c:pt>
                <c:pt idx="7">
                  <c:v>3.9138600000000002E-4</c:v>
                </c:pt>
                <c:pt idx="8">
                  <c:v>0.95817399999999997</c:v>
                </c:pt>
                <c:pt idx="9">
                  <c:v>1.24128E-2</c:v>
                </c:pt>
                <c:pt idx="10">
                  <c:v>1.1719500000000001E-2</c:v>
                </c:pt>
                <c:pt idx="11">
                  <c:v>4.3423300000000001E-3</c:v>
                </c:pt>
                <c:pt idx="12">
                  <c:v>7.6470300000000005E-2</c:v>
                </c:pt>
                <c:pt idx="13">
                  <c:v>6.4991500000000004E-3</c:v>
                </c:pt>
                <c:pt idx="14">
                  <c:v>0.17302400000000001</c:v>
                </c:pt>
                <c:pt idx="15">
                  <c:v>0.37659700000000002</c:v>
                </c:pt>
                <c:pt idx="16">
                  <c:v>0.10268099999999999</c:v>
                </c:pt>
                <c:pt idx="17">
                  <c:v>4.42652</c:v>
                </c:pt>
                <c:pt idx="18">
                  <c:v>1.7418100000000001</c:v>
                </c:pt>
                <c:pt idx="19">
                  <c:v>1.6731199999999999</c:v>
                </c:pt>
                <c:pt idx="20">
                  <c:v>0.104918</c:v>
                </c:pt>
                <c:pt idx="21">
                  <c:v>3.4214500000000002E-2</c:v>
                </c:pt>
                <c:pt idx="22">
                  <c:v>5.9472800000000001E-3</c:v>
                </c:pt>
                <c:pt idx="23">
                  <c:v>1.6811599999999999E-2</c:v>
                </c:pt>
                <c:pt idx="24">
                  <c:v>6.23581E-2</c:v>
                </c:pt>
                <c:pt idx="25">
                  <c:v>7.6112899999999997E-2</c:v>
                </c:pt>
                <c:pt idx="26">
                  <c:v>6.9041699999999998E-2</c:v>
                </c:pt>
                <c:pt idx="27">
                  <c:v>1.20336E-2</c:v>
                </c:pt>
                <c:pt idx="28">
                  <c:v>0.367176</c:v>
                </c:pt>
                <c:pt idx="29">
                  <c:v>4.5241500000000002E-3</c:v>
                </c:pt>
                <c:pt idx="30">
                  <c:v>1.7917300000000001E-2</c:v>
                </c:pt>
                <c:pt idx="31">
                  <c:v>0.34638000000000002</c:v>
                </c:pt>
                <c:pt idx="32">
                  <c:v>0</c:v>
                </c:pt>
                <c:pt idx="33">
                  <c:v>2.3264199999999999E-2</c:v>
                </c:pt>
                <c:pt idx="34">
                  <c:v>9.2782200000000002E-4</c:v>
                </c:pt>
                <c:pt idx="35">
                  <c:v>8.0395299999999996E-3</c:v>
                </c:pt>
                <c:pt idx="36">
                  <c:v>1.1597700000000001E-3</c:v>
                </c:pt>
                <c:pt idx="37">
                  <c:v>2.6339800000000002E-3</c:v>
                </c:pt>
                <c:pt idx="38">
                  <c:v>7.6861899999999999E-3</c:v>
                </c:pt>
                <c:pt idx="39">
                  <c:v>2.0646600000000001E-2</c:v>
                </c:pt>
                <c:pt idx="40">
                  <c:v>3.8294399999999999E-3</c:v>
                </c:pt>
                <c:pt idx="41">
                  <c:v>9.2796200000000006E-3</c:v>
                </c:pt>
                <c:pt idx="42">
                  <c:v>7.6568799999999996E-3</c:v>
                </c:pt>
                <c:pt idx="43">
                  <c:v>3.7843299999999998E-3</c:v>
                </c:pt>
                <c:pt idx="44">
                  <c:v>0.91638699999999995</c:v>
                </c:pt>
                <c:pt idx="45">
                  <c:v>0.28130057395555558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5B-4AFB-BC5C-68B955F98108}"/>
            </c:ext>
          </c:extLst>
        </c:ser>
        <c:ser>
          <c:idx val="1"/>
          <c:order val="1"/>
          <c:tx>
            <c:strRef>
              <c:f>IPCP_LRU_LLC_ineractions!$F$1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IPCP_LRU_LLC_ineractions!$F$2:$F$47</c:f>
              <c:numCache>
                <c:formatCode>General</c:formatCode>
                <c:ptCount val="46"/>
                <c:pt idx="0">
                  <c:v>67.765199999999993</c:v>
                </c:pt>
                <c:pt idx="1">
                  <c:v>99.417199999999994</c:v>
                </c:pt>
                <c:pt idx="2">
                  <c:v>99.015100000000004</c:v>
                </c:pt>
                <c:pt idx="3">
                  <c:v>96.674099999999996</c:v>
                </c:pt>
                <c:pt idx="4">
                  <c:v>96.897099999999995</c:v>
                </c:pt>
                <c:pt idx="5">
                  <c:v>96.930999999999997</c:v>
                </c:pt>
                <c:pt idx="6">
                  <c:v>69.207800000000006</c:v>
                </c:pt>
                <c:pt idx="7">
                  <c:v>99.581100000000006</c:v>
                </c:pt>
                <c:pt idx="8">
                  <c:v>83.025400000000005</c:v>
                </c:pt>
                <c:pt idx="9">
                  <c:v>82.269499999999994</c:v>
                </c:pt>
                <c:pt idx="10">
                  <c:v>85.046099999999996</c:v>
                </c:pt>
                <c:pt idx="11">
                  <c:v>60.307299999999998</c:v>
                </c:pt>
                <c:pt idx="12">
                  <c:v>82.311000000000007</c:v>
                </c:pt>
                <c:pt idx="13">
                  <c:v>71.530600000000007</c:v>
                </c:pt>
                <c:pt idx="14">
                  <c:v>80.852599999999995</c:v>
                </c:pt>
                <c:pt idx="15">
                  <c:v>78.412499999999994</c:v>
                </c:pt>
                <c:pt idx="16">
                  <c:v>72.440299999999993</c:v>
                </c:pt>
                <c:pt idx="17">
                  <c:v>84.897199999999998</c:v>
                </c:pt>
                <c:pt idx="18">
                  <c:v>74.366500000000002</c:v>
                </c:pt>
                <c:pt idx="19">
                  <c:v>74.426400000000001</c:v>
                </c:pt>
                <c:pt idx="20">
                  <c:v>55.9086</c:v>
                </c:pt>
                <c:pt idx="21">
                  <c:v>56.301400000000001</c:v>
                </c:pt>
                <c:pt idx="22">
                  <c:v>57.434899999999999</c:v>
                </c:pt>
                <c:pt idx="23">
                  <c:v>56.338999999999999</c:v>
                </c:pt>
                <c:pt idx="24">
                  <c:v>66.654499999999999</c:v>
                </c:pt>
                <c:pt idx="25">
                  <c:v>68.186700000000002</c:v>
                </c:pt>
                <c:pt idx="26">
                  <c:v>89.685599999999994</c:v>
                </c:pt>
                <c:pt idx="27">
                  <c:v>74.844499999999996</c:v>
                </c:pt>
                <c:pt idx="28">
                  <c:v>67.300700000000006</c:v>
                </c:pt>
                <c:pt idx="29">
                  <c:v>99.412700000000001</c:v>
                </c:pt>
                <c:pt idx="30">
                  <c:v>98.1905</c:v>
                </c:pt>
                <c:pt idx="31">
                  <c:v>79.738600000000005</c:v>
                </c:pt>
                <c:pt idx="32">
                  <c:v>0</c:v>
                </c:pt>
                <c:pt idx="33">
                  <c:v>85.4542</c:v>
                </c:pt>
                <c:pt idx="34">
                  <c:v>99.665999999999997</c:v>
                </c:pt>
                <c:pt idx="35">
                  <c:v>99.674000000000007</c:v>
                </c:pt>
                <c:pt idx="36">
                  <c:v>99.661600000000007</c:v>
                </c:pt>
                <c:pt idx="37">
                  <c:v>74.619799999999998</c:v>
                </c:pt>
                <c:pt idx="38">
                  <c:v>78.829800000000006</c:v>
                </c:pt>
                <c:pt idx="39">
                  <c:v>78.390500000000003</c:v>
                </c:pt>
                <c:pt idx="40">
                  <c:v>71.443899999999999</c:v>
                </c:pt>
                <c:pt idx="41">
                  <c:v>66.450900000000004</c:v>
                </c:pt>
                <c:pt idx="42">
                  <c:v>96.623999999999995</c:v>
                </c:pt>
                <c:pt idx="43">
                  <c:v>77.987499999999997</c:v>
                </c:pt>
                <c:pt idx="44">
                  <c:v>71.894800000000004</c:v>
                </c:pt>
                <c:pt idx="45">
                  <c:v>78.357082222222232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5B-4AFB-BC5C-68B955F98108}"/>
            </c:ext>
          </c:extLst>
        </c:ser>
        <c:ser>
          <c:idx val="2"/>
          <c:order val="2"/>
          <c:tx>
            <c:strRef>
              <c:f>IPCP_LRU_LLC_ineractions!$G$1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IPCP_LRU_LLC_ineractions!$G$2:$G$47</c:f>
              <c:numCache>
                <c:formatCode>General</c:formatCode>
                <c:ptCount val="46"/>
                <c:pt idx="0">
                  <c:v>31.322500000000002</c:v>
                </c:pt>
                <c:pt idx="1">
                  <c:v>0.576183</c:v>
                </c:pt>
                <c:pt idx="2">
                  <c:v>0.98042899999999999</c:v>
                </c:pt>
                <c:pt idx="3">
                  <c:v>3.3075399999999999</c:v>
                </c:pt>
                <c:pt idx="4">
                  <c:v>3.0944699999999998</c:v>
                </c:pt>
                <c:pt idx="5">
                  <c:v>3.06067</c:v>
                </c:pt>
                <c:pt idx="6">
                  <c:v>30.7788</c:v>
                </c:pt>
                <c:pt idx="7">
                  <c:v>0.41852200000000001</c:v>
                </c:pt>
                <c:pt idx="8">
                  <c:v>16.016400000000001</c:v>
                </c:pt>
                <c:pt idx="9">
                  <c:v>17.7181</c:v>
                </c:pt>
                <c:pt idx="10">
                  <c:v>14.9422</c:v>
                </c:pt>
                <c:pt idx="11">
                  <c:v>39.688299999999998</c:v>
                </c:pt>
                <c:pt idx="12">
                  <c:v>17.612500000000001</c:v>
                </c:pt>
                <c:pt idx="13">
                  <c:v>28.462900000000001</c:v>
                </c:pt>
                <c:pt idx="14">
                  <c:v>18.974399999999999</c:v>
                </c:pt>
                <c:pt idx="15">
                  <c:v>21.210899999999999</c:v>
                </c:pt>
                <c:pt idx="16">
                  <c:v>27.457000000000001</c:v>
                </c:pt>
                <c:pt idx="17">
                  <c:v>10.676299999999999</c:v>
                </c:pt>
                <c:pt idx="18">
                  <c:v>23.8917</c:v>
                </c:pt>
                <c:pt idx="19">
                  <c:v>23.900500000000001</c:v>
                </c:pt>
                <c:pt idx="20">
                  <c:v>43.986499999999999</c:v>
                </c:pt>
                <c:pt idx="21">
                  <c:v>43.664299999999997</c:v>
                </c:pt>
                <c:pt idx="22">
                  <c:v>42.559199999999997</c:v>
                </c:pt>
                <c:pt idx="23">
                  <c:v>43.644199999999998</c:v>
                </c:pt>
                <c:pt idx="24">
                  <c:v>33.283200000000001</c:v>
                </c:pt>
                <c:pt idx="25">
                  <c:v>31.737200000000001</c:v>
                </c:pt>
                <c:pt idx="26">
                  <c:v>10.2454</c:v>
                </c:pt>
                <c:pt idx="27">
                  <c:v>25.1434</c:v>
                </c:pt>
                <c:pt idx="28">
                  <c:v>32.332099999999997</c:v>
                </c:pt>
                <c:pt idx="29">
                  <c:v>0.58277400000000001</c:v>
                </c:pt>
                <c:pt idx="30">
                  <c:v>1.79155</c:v>
                </c:pt>
                <c:pt idx="31">
                  <c:v>19.914999999999999</c:v>
                </c:pt>
                <c:pt idx="32">
                  <c:v>0</c:v>
                </c:pt>
                <c:pt idx="33">
                  <c:v>14.522600000000001</c:v>
                </c:pt>
                <c:pt idx="34">
                  <c:v>0.333088</c:v>
                </c:pt>
                <c:pt idx="35">
                  <c:v>0.317969</c:v>
                </c:pt>
                <c:pt idx="36">
                  <c:v>0.33726200000000001</c:v>
                </c:pt>
                <c:pt idx="37">
                  <c:v>25.377500000000001</c:v>
                </c:pt>
                <c:pt idx="38">
                  <c:v>21.162500000000001</c:v>
                </c:pt>
                <c:pt idx="39">
                  <c:v>21.588899999999999</c:v>
                </c:pt>
                <c:pt idx="40">
                  <c:v>28.552299999999999</c:v>
                </c:pt>
                <c:pt idx="41">
                  <c:v>33.5398</c:v>
                </c:pt>
                <c:pt idx="42">
                  <c:v>3.3683800000000002</c:v>
                </c:pt>
                <c:pt idx="43">
                  <c:v>22.008700000000001</c:v>
                </c:pt>
                <c:pt idx="44">
                  <c:v>27.188800000000001</c:v>
                </c:pt>
                <c:pt idx="45">
                  <c:v>19.1393986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5B-4AFB-BC5C-68B955F98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8518302229637839"/>
              <c:y val="0.878129995806953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interactions(%)</a:t>
                </a:r>
              </a:p>
            </c:rich>
          </c:tx>
          <c:layout>
            <c:manualLayout>
              <c:xMode val="edge"/>
              <c:yMode val="edge"/>
              <c:x val="1.0997241913694538E-3"/>
              <c:y val="0.150330403330456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322005801906341E-2"/>
          <c:y val="4.9269238812792999E-2"/>
          <c:w val="0.9190632009520856"/>
          <c:h val="0.52669560095837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ipcp_LLC_acc!$C$1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70AD47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9"/>
              <c:layout>
                <c:manualLayout>
                  <c:x val="4.0278109244063935E-2"/>
                  <c:y val="3.63534124181729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1C4-4713-B73D-7D0BF1684DDD}"/>
                </c:ext>
              </c:extLst>
            </c:dLbl>
            <c:dLbl>
              <c:idx val="19"/>
              <c:layout>
                <c:manualLayout>
                  <c:x val="2.8770078031474237E-2"/>
                  <c:y val="-3.635341241817305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C4-4713-B73D-7D0BF1684DDD}"/>
                </c:ext>
              </c:extLst>
            </c:dLbl>
            <c:dLbl>
              <c:idx val="44"/>
              <c:layout>
                <c:manualLayout>
                  <c:x val="-4.31551170472103E-3"/>
                  <c:y val="-4.44319485111003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C4-4713-B73D-7D0BF1684D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ipcp_LLC_acc!$A$2:$A$47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ipcp_LLC_acc!$C$2:$C$47</c:f>
              <c:numCache>
                <c:formatCode>General</c:formatCode>
                <c:ptCount val="46"/>
                <c:pt idx="0">
                  <c:v>4.58</c:v>
                </c:pt>
                <c:pt idx="1">
                  <c:v>0.02</c:v>
                </c:pt>
                <c:pt idx="2">
                  <c:v>0.01</c:v>
                </c:pt>
                <c:pt idx="3">
                  <c:v>0.09</c:v>
                </c:pt>
                <c:pt idx="4">
                  <c:v>0</c:v>
                </c:pt>
                <c:pt idx="5">
                  <c:v>0</c:v>
                </c:pt>
                <c:pt idx="6">
                  <c:v>0.01</c:v>
                </c:pt>
                <c:pt idx="7">
                  <c:v>0</c:v>
                </c:pt>
                <c:pt idx="8">
                  <c:v>6.73</c:v>
                </c:pt>
                <c:pt idx="9">
                  <c:v>53.22</c:v>
                </c:pt>
                <c:pt idx="10">
                  <c:v>0.02</c:v>
                </c:pt>
                <c:pt idx="11">
                  <c:v>2.14</c:v>
                </c:pt>
                <c:pt idx="12">
                  <c:v>0.18</c:v>
                </c:pt>
                <c:pt idx="13">
                  <c:v>0.11</c:v>
                </c:pt>
                <c:pt idx="14">
                  <c:v>8.23</c:v>
                </c:pt>
                <c:pt idx="15">
                  <c:v>3.29</c:v>
                </c:pt>
                <c:pt idx="16">
                  <c:v>1.87</c:v>
                </c:pt>
                <c:pt idx="17">
                  <c:v>7.29</c:v>
                </c:pt>
                <c:pt idx="18">
                  <c:v>18.73</c:v>
                </c:pt>
                <c:pt idx="19">
                  <c:v>17.5</c:v>
                </c:pt>
                <c:pt idx="20">
                  <c:v>0.12</c:v>
                </c:pt>
                <c:pt idx="21">
                  <c:v>0.04</c:v>
                </c:pt>
                <c:pt idx="22">
                  <c:v>0</c:v>
                </c:pt>
                <c:pt idx="23">
                  <c:v>0.02</c:v>
                </c:pt>
                <c:pt idx="24">
                  <c:v>4.41</c:v>
                </c:pt>
                <c:pt idx="25">
                  <c:v>4.74</c:v>
                </c:pt>
                <c:pt idx="26">
                  <c:v>1.51</c:v>
                </c:pt>
                <c:pt idx="27">
                  <c:v>3.5</c:v>
                </c:pt>
                <c:pt idx="28">
                  <c:v>1</c:v>
                </c:pt>
                <c:pt idx="29">
                  <c:v>0.12</c:v>
                </c:pt>
                <c:pt idx="30">
                  <c:v>0.09</c:v>
                </c:pt>
                <c:pt idx="31">
                  <c:v>2.02</c:v>
                </c:pt>
                <c:pt idx="32">
                  <c:v>7.42</c:v>
                </c:pt>
                <c:pt idx="33">
                  <c:v>0.54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0.01</c:v>
                </c:pt>
                <c:pt idx="41">
                  <c:v>6.86</c:v>
                </c:pt>
                <c:pt idx="42">
                  <c:v>0.01</c:v>
                </c:pt>
                <c:pt idx="43">
                  <c:v>0</c:v>
                </c:pt>
                <c:pt idx="44">
                  <c:v>14.14</c:v>
                </c:pt>
                <c:pt idx="45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C4-4713-B73D-7D0BF1684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7368081254848798"/>
              <c:y val="0.945958437096642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Prefetch</a:t>
                </a:r>
                <a:r>
                  <a:rPr lang="en-US" sz="1400" baseline="0"/>
                  <a:t> hit %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9.3978479302024337E-4"/>
              <c:y val="7.76970701630401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4311222576316555E-2"/>
          <c:y val="0.10788306095022426"/>
          <c:w val="0.89534381495362803"/>
          <c:h val="0.360033680671557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IPCP_LRU_LLC_negative!$B$1</c:f>
              <c:strCache>
                <c:ptCount val="1"/>
                <c:pt idx="0">
                  <c:v>neg_C_evicts_P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IPCP_LRU_LLC_negative!$B$2:$B$47</c:f>
              <c:numCache>
                <c:formatCode>General</c:formatCode>
                <c:ptCount val="46"/>
                <c:pt idx="0">
                  <c:v>0.111691</c:v>
                </c:pt>
                <c:pt idx="1">
                  <c:v>0</c:v>
                </c:pt>
                <c:pt idx="2">
                  <c:v>0</c:v>
                </c:pt>
                <c:pt idx="3">
                  <c:v>2.9384000000000002E-4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1.6084600000000001E-2</c:v>
                </c:pt>
                <c:pt idx="9">
                  <c:v>1.5495800000000001E-2</c:v>
                </c:pt>
                <c:pt idx="10" formatCode="0.00E+00">
                  <c:v>7.9522600000000003E-5</c:v>
                </c:pt>
                <c:pt idx="11">
                  <c:v>5.7413199999999998E-2</c:v>
                </c:pt>
                <c:pt idx="12">
                  <c:v>1.0175699999999999E-4</c:v>
                </c:pt>
                <c:pt idx="13">
                  <c:v>1.0452700000000001E-3</c:v>
                </c:pt>
                <c:pt idx="14">
                  <c:v>4.2890499999999998E-2</c:v>
                </c:pt>
                <c:pt idx="15">
                  <c:v>2.21195E-2</c:v>
                </c:pt>
                <c:pt idx="16">
                  <c:v>4.0787400000000001E-2</c:v>
                </c:pt>
                <c:pt idx="17">
                  <c:v>3.30145E-4</c:v>
                </c:pt>
                <c:pt idx="18">
                  <c:v>0</c:v>
                </c:pt>
                <c:pt idx="19">
                  <c:v>1.24406E-3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5.97887E-2</c:v>
                </c:pt>
                <c:pt idx="25">
                  <c:v>6.3575499999999993E-2</c:v>
                </c:pt>
                <c:pt idx="26">
                  <c:v>1.3861699999999999E-2</c:v>
                </c:pt>
                <c:pt idx="27">
                  <c:v>2.82454E-2</c:v>
                </c:pt>
                <c:pt idx="28">
                  <c:v>6.1438599999999997E-4</c:v>
                </c:pt>
                <c:pt idx="29">
                  <c:v>1.58752E-3</c:v>
                </c:pt>
                <c:pt idx="30">
                  <c:v>2.6591800000000001E-3</c:v>
                </c:pt>
                <c:pt idx="31">
                  <c:v>2.3694200000000001E-3</c:v>
                </c:pt>
                <c:pt idx="32">
                  <c:v>0</c:v>
                </c:pt>
                <c:pt idx="33">
                  <c:v>3.00022E-2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0.765625</c:v>
                </c:pt>
                <c:pt idx="42">
                  <c:v>0</c:v>
                </c:pt>
                <c:pt idx="43">
                  <c:v>0</c:v>
                </c:pt>
                <c:pt idx="44">
                  <c:v>0.24457300000000001</c:v>
                </c:pt>
                <c:pt idx="45">
                  <c:v>3.3832857791111108E-2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E-46CF-89A8-C7B7C5BE4E55}"/>
            </c:ext>
          </c:extLst>
        </c:ser>
        <c:ser>
          <c:idx val="1"/>
          <c:order val="1"/>
          <c:tx>
            <c:strRef>
              <c:f>IPCP_LRU_LLC_negative!$C$1</c:f>
              <c:strCache>
                <c:ptCount val="1"/>
                <c:pt idx="0">
                  <c:v>neg_P_evicts_P</c:v>
                </c:pt>
              </c:strCache>
            </c:strRef>
          </c:tx>
          <c:spPr>
            <a:solidFill>
              <a:srgbClr val="FFC000">
                <a:lumMod val="60000"/>
                <a:lumOff val="4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IPCP_LRU_LLC_negative!$C$2:$C$47</c:f>
              <c:numCache>
                <c:formatCode>General</c:formatCode>
                <c:ptCount val="46"/>
                <c:pt idx="0">
                  <c:v>9.96166E-2</c:v>
                </c:pt>
                <c:pt idx="1">
                  <c:v>0</c:v>
                </c:pt>
                <c:pt idx="2">
                  <c:v>1.9329199999999999E-4</c:v>
                </c:pt>
                <c:pt idx="3">
                  <c:v>4.9952800000000004E-3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5.2083600000000001E-2</c:v>
                </c:pt>
                <c:pt idx="9">
                  <c:v>2.5078699999999999E-2</c:v>
                </c:pt>
                <c:pt idx="10" formatCode="0.00E+00">
                  <c:v>9.0882899999999997E-5</c:v>
                </c:pt>
                <c:pt idx="11">
                  <c:v>2.4506400000000001E-2</c:v>
                </c:pt>
                <c:pt idx="12">
                  <c:v>5.0878499999999999E-4</c:v>
                </c:pt>
                <c:pt idx="13">
                  <c:v>1.0452700000000001E-3</c:v>
                </c:pt>
                <c:pt idx="14">
                  <c:v>9.9070900000000003E-2</c:v>
                </c:pt>
                <c:pt idx="15">
                  <c:v>4.7701500000000001E-2</c:v>
                </c:pt>
                <c:pt idx="16">
                  <c:v>4.9469899999999997E-2</c:v>
                </c:pt>
                <c:pt idx="17">
                  <c:v>6.9330499999999996E-3</c:v>
                </c:pt>
                <c:pt idx="18">
                  <c:v>0</c:v>
                </c:pt>
                <c:pt idx="19">
                  <c:v>1.24406E-3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6.1079099999999997E-2</c:v>
                </c:pt>
                <c:pt idx="25">
                  <c:v>5.8749599999999999E-2</c:v>
                </c:pt>
                <c:pt idx="26">
                  <c:v>4.1502600000000001E-2</c:v>
                </c:pt>
                <c:pt idx="27">
                  <c:v>4.34545E-2</c:v>
                </c:pt>
                <c:pt idx="28">
                  <c:v>1.33117E-3</c:v>
                </c:pt>
                <c:pt idx="29">
                  <c:v>6.2442299999999999E-3</c:v>
                </c:pt>
                <c:pt idx="30">
                  <c:v>3.5761399999999998E-3</c:v>
                </c:pt>
                <c:pt idx="31">
                  <c:v>1.50064E-2</c:v>
                </c:pt>
                <c:pt idx="32">
                  <c:v>0</c:v>
                </c:pt>
                <c:pt idx="33">
                  <c:v>8.3987599999999996E-2</c:v>
                </c:pt>
                <c:pt idx="34">
                  <c:v>6.9819900000000004E-4</c:v>
                </c:pt>
                <c:pt idx="35">
                  <c:v>0</c:v>
                </c:pt>
                <c:pt idx="36">
                  <c:v>6.9822700000000005E-4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0.415296</c:v>
                </c:pt>
                <c:pt idx="42">
                  <c:v>0</c:v>
                </c:pt>
                <c:pt idx="43">
                  <c:v>0</c:v>
                </c:pt>
                <c:pt idx="44">
                  <c:v>0.27704800000000002</c:v>
                </c:pt>
                <c:pt idx="45">
                  <c:v>3.1582444131111109E-2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BE-46CF-89A8-C7B7C5BE4E55}"/>
            </c:ext>
          </c:extLst>
        </c:ser>
        <c:ser>
          <c:idx val="2"/>
          <c:order val="2"/>
          <c:tx>
            <c:strRef>
              <c:f>IPCP_LRU_LLC_negative!$D$1</c:f>
              <c:strCache>
                <c:ptCount val="1"/>
                <c:pt idx="0">
                  <c:v>neg_P_evicts_C</c:v>
                </c:pt>
              </c:strCache>
            </c:strRef>
          </c:tx>
          <c:spPr>
            <a:solidFill>
              <a:srgbClr val="ED7D31">
                <a:lumMod val="20000"/>
                <a:lumOff val="8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IPCP_LRU_LLC_negative!$D$2:$D$47</c:f>
              <c:numCache>
                <c:formatCode>General</c:formatCode>
                <c:ptCount val="46"/>
                <c:pt idx="0">
                  <c:v>0.76070899999999997</c:v>
                </c:pt>
                <c:pt idx="1">
                  <c:v>4.4538800000000001E-4</c:v>
                </c:pt>
                <c:pt idx="2">
                  <c:v>9.6646199999999996E-4</c:v>
                </c:pt>
                <c:pt idx="3">
                  <c:v>1.8952699999999999E-2</c:v>
                </c:pt>
                <c:pt idx="4">
                  <c:v>0</c:v>
                </c:pt>
                <c:pt idx="5">
                  <c:v>1.10559E-4</c:v>
                </c:pt>
                <c:pt idx="6">
                  <c:v>0</c:v>
                </c:pt>
                <c:pt idx="7">
                  <c:v>1.04809E-3</c:v>
                </c:pt>
                <c:pt idx="8">
                  <c:v>1.0046200000000001</c:v>
                </c:pt>
                <c:pt idx="9">
                  <c:v>6.2186999999999997E-3</c:v>
                </c:pt>
                <c:pt idx="10">
                  <c:v>2.5674399999999998E-3</c:v>
                </c:pt>
                <c:pt idx="11">
                  <c:v>0.62219800000000003</c:v>
                </c:pt>
                <c:pt idx="12">
                  <c:v>3.3919000000000001E-4</c:v>
                </c:pt>
                <c:pt idx="13">
                  <c:v>1.3669000000000001E-3</c:v>
                </c:pt>
                <c:pt idx="14">
                  <c:v>1.4283699999999999</c:v>
                </c:pt>
                <c:pt idx="15">
                  <c:v>0.61319500000000005</c:v>
                </c:pt>
                <c:pt idx="16">
                  <c:v>0.78535900000000003</c:v>
                </c:pt>
                <c:pt idx="17">
                  <c:v>2.31102E-3</c:v>
                </c:pt>
                <c:pt idx="18">
                  <c:v>2.6600700000000001E-3</c:v>
                </c:pt>
                <c:pt idx="19">
                  <c:v>9.9524799999999997E-3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1.9006399999999999E-4</c:v>
                </c:pt>
                <c:pt idx="24">
                  <c:v>0.61014599999999997</c:v>
                </c:pt>
                <c:pt idx="25">
                  <c:v>0.57952300000000001</c:v>
                </c:pt>
                <c:pt idx="26">
                  <c:v>1.6584499999999999E-2</c:v>
                </c:pt>
                <c:pt idx="27">
                  <c:v>1.12982E-2</c:v>
                </c:pt>
                <c:pt idx="28">
                  <c:v>8.9085899999999992E-3</c:v>
                </c:pt>
                <c:pt idx="29">
                  <c:v>3.3126200000000001E-2</c:v>
                </c:pt>
                <c:pt idx="30">
                  <c:v>3.0443000000000001E-2</c:v>
                </c:pt>
                <c:pt idx="31">
                  <c:v>0.237732</c:v>
                </c:pt>
                <c:pt idx="32">
                  <c:v>0</c:v>
                </c:pt>
                <c:pt idx="33">
                  <c:v>0.239647</c:v>
                </c:pt>
                <c:pt idx="34">
                  <c:v>0</c:v>
                </c:pt>
                <c:pt idx="35">
                  <c:v>1.16896E-4</c:v>
                </c:pt>
                <c:pt idx="36">
                  <c:v>0</c:v>
                </c:pt>
                <c:pt idx="37">
                  <c:v>0</c:v>
                </c:pt>
                <c:pt idx="38">
                  <c:v>2.5325599999999999E-4</c:v>
                </c:pt>
                <c:pt idx="39">
                  <c:v>1.6844200000000001E-3</c:v>
                </c:pt>
                <c:pt idx="40">
                  <c:v>0</c:v>
                </c:pt>
                <c:pt idx="41">
                  <c:v>0.56586999999999998</c:v>
                </c:pt>
                <c:pt idx="42">
                  <c:v>3.3720899999999999E-3</c:v>
                </c:pt>
                <c:pt idx="43">
                  <c:v>5.5457E-4</c:v>
                </c:pt>
                <c:pt idx="44">
                  <c:v>1.2330099999999999</c:v>
                </c:pt>
                <c:pt idx="45">
                  <c:v>0.19630777299999996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BE-46CF-89A8-C7B7C5BE4E55}"/>
            </c:ext>
          </c:extLst>
        </c:ser>
        <c:ser>
          <c:idx val="3"/>
          <c:order val="3"/>
          <c:tx>
            <c:strRef>
              <c:f>IPCP_LRU_LLC_negative!$E$1</c:f>
              <c:strCache>
                <c:ptCount val="1"/>
                <c:pt idx="0">
                  <c:v>useless_P_evicts_dead_C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IPCP_LRU_LLC_negative!$A$2:$A$47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IPCP_LRU_LLC_negative!$E$2:$E$47</c:f>
              <c:numCache>
                <c:formatCode>General</c:formatCode>
                <c:ptCount val="46"/>
                <c:pt idx="0">
                  <c:v>50.200699999999998</c:v>
                </c:pt>
                <c:pt idx="1">
                  <c:v>0.61430099999999999</c:v>
                </c:pt>
                <c:pt idx="2">
                  <c:v>1.0100899999999999</c:v>
                </c:pt>
                <c:pt idx="3">
                  <c:v>3.66771</c:v>
                </c:pt>
                <c:pt idx="4">
                  <c:v>3.20119</c:v>
                </c:pt>
                <c:pt idx="5">
                  <c:v>3.1650900000000002</c:v>
                </c:pt>
                <c:pt idx="6">
                  <c:v>44.537799999999997</c:v>
                </c:pt>
                <c:pt idx="7">
                  <c:v>0.41124300000000003</c:v>
                </c:pt>
                <c:pt idx="8">
                  <c:v>26.9102</c:v>
                </c:pt>
                <c:pt idx="9">
                  <c:v>74.751499999999993</c:v>
                </c:pt>
                <c:pt idx="10">
                  <c:v>18.218299999999999</c:v>
                </c:pt>
                <c:pt idx="11">
                  <c:v>67.638900000000007</c:v>
                </c:pt>
                <c:pt idx="12">
                  <c:v>24.161300000000001</c:v>
                </c:pt>
                <c:pt idx="13">
                  <c:v>40.08</c:v>
                </c:pt>
                <c:pt idx="14">
                  <c:v>30.816600000000001</c:v>
                </c:pt>
                <c:pt idx="15">
                  <c:v>30.496500000000001</c:v>
                </c:pt>
                <c:pt idx="16">
                  <c:v>40.114699999999999</c:v>
                </c:pt>
                <c:pt idx="17">
                  <c:v>22.425799999999999</c:v>
                </c:pt>
                <c:pt idx="18">
                  <c:v>49.472000000000001</c:v>
                </c:pt>
                <c:pt idx="19">
                  <c:v>50.093299999999999</c:v>
                </c:pt>
                <c:pt idx="20">
                  <c:v>78.927400000000006</c:v>
                </c:pt>
                <c:pt idx="21">
                  <c:v>77.515000000000001</c:v>
                </c:pt>
                <c:pt idx="22">
                  <c:v>73.740499999999997</c:v>
                </c:pt>
                <c:pt idx="23">
                  <c:v>77.614999999999995</c:v>
                </c:pt>
                <c:pt idx="24">
                  <c:v>54.478499999999997</c:v>
                </c:pt>
                <c:pt idx="25">
                  <c:v>51.624699999999997</c:v>
                </c:pt>
                <c:pt idx="26">
                  <c:v>11.8109</c:v>
                </c:pt>
                <c:pt idx="27">
                  <c:v>37.174399999999999</c:v>
                </c:pt>
                <c:pt idx="28">
                  <c:v>49.935299999999998</c:v>
                </c:pt>
                <c:pt idx="29">
                  <c:v>0.63267799999999996</c:v>
                </c:pt>
                <c:pt idx="30">
                  <c:v>1.9181900000000001</c:v>
                </c:pt>
                <c:pt idx="31">
                  <c:v>20.378599999999999</c:v>
                </c:pt>
                <c:pt idx="32">
                  <c:v>0</c:v>
                </c:pt>
                <c:pt idx="33">
                  <c:v>17.775700000000001</c:v>
                </c:pt>
                <c:pt idx="34">
                  <c:v>0.331179</c:v>
                </c:pt>
                <c:pt idx="35">
                  <c:v>0.33946599999999999</c:v>
                </c:pt>
                <c:pt idx="36">
                  <c:v>0.333287</c:v>
                </c:pt>
                <c:pt idx="37">
                  <c:v>32.7301</c:v>
                </c:pt>
                <c:pt idx="38">
                  <c:v>26.840299999999999</c:v>
                </c:pt>
                <c:pt idx="39">
                  <c:v>29.1707</c:v>
                </c:pt>
                <c:pt idx="40">
                  <c:v>36.319800000000001</c:v>
                </c:pt>
                <c:pt idx="41">
                  <c:v>60.095799999999997</c:v>
                </c:pt>
                <c:pt idx="42">
                  <c:v>3.5909399999999998</c:v>
                </c:pt>
                <c:pt idx="43">
                  <c:v>28.9605</c:v>
                </c:pt>
                <c:pt idx="44">
                  <c:v>53.688400000000001</c:v>
                </c:pt>
                <c:pt idx="45">
                  <c:v>31.286990311111104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2BE-46CF-89A8-C7B7C5BE4E55}"/>
            </c:ext>
          </c:extLst>
        </c:ser>
        <c:ser>
          <c:idx val="4"/>
          <c:order val="4"/>
          <c:tx>
            <c:strRef>
              <c:f>IPCP_LRU_LLC_negative!$F$1</c:f>
              <c:strCache>
                <c:ptCount val="1"/>
                <c:pt idx="0">
                  <c:v>useless_P_evicts_useless_P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IPCP_LRU_LLC_negative!$A$2:$A$47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IPCP_LRU_LLC_negative!$F$2:$F$47</c:f>
              <c:numCache>
                <c:formatCode>General</c:formatCode>
                <c:ptCount val="46"/>
                <c:pt idx="0">
                  <c:v>48.827199999999998</c:v>
                </c:pt>
                <c:pt idx="1">
                  <c:v>99.385300000000001</c:v>
                </c:pt>
                <c:pt idx="2">
                  <c:v>98.988699999999994</c:v>
                </c:pt>
                <c:pt idx="3">
                  <c:v>96.308000000000007</c:v>
                </c:pt>
                <c:pt idx="4">
                  <c:v>96.7988</c:v>
                </c:pt>
                <c:pt idx="5">
                  <c:v>96.834800000000001</c:v>
                </c:pt>
                <c:pt idx="6">
                  <c:v>55.462200000000003</c:v>
                </c:pt>
                <c:pt idx="7">
                  <c:v>99.587699999999998</c:v>
                </c:pt>
                <c:pt idx="8">
                  <c:v>72.016999999999996</c:v>
                </c:pt>
                <c:pt idx="9">
                  <c:v>25.201699999999999</c:v>
                </c:pt>
                <c:pt idx="10">
                  <c:v>81.778999999999996</c:v>
                </c:pt>
                <c:pt idx="11">
                  <c:v>31.657</c:v>
                </c:pt>
                <c:pt idx="12">
                  <c:v>75.837800000000001</c:v>
                </c:pt>
                <c:pt idx="13">
                  <c:v>59.916600000000003</c:v>
                </c:pt>
                <c:pt idx="14">
                  <c:v>67.613</c:v>
                </c:pt>
                <c:pt idx="15">
                  <c:v>68.820400000000006</c:v>
                </c:pt>
                <c:pt idx="16">
                  <c:v>59.009700000000002</c:v>
                </c:pt>
                <c:pt idx="17">
                  <c:v>77.564700000000002</c:v>
                </c:pt>
                <c:pt idx="18">
                  <c:v>50.525399999999998</c:v>
                </c:pt>
                <c:pt idx="19">
                  <c:v>49.894300000000001</c:v>
                </c:pt>
                <c:pt idx="20">
                  <c:v>21.072600000000001</c:v>
                </c:pt>
                <c:pt idx="21">
                  <c:v>22.484999999999999</c:v>
                </c:pt>
                <c:pt idx="22">
                  <c:v>26.259499999999999</c:v>
                </c:pt>
                <c:pt idx="23">
                  <c:v>22.384799999999998</c:v>
                </c:pt>
                <c:pt idx="24">
                  <c:v>44.790500000000002</c:v>
                </c:pt>
                <c:pt idx="25">
                  <c:v>47.673400000000001</c:v>
                </c:pt>
                <c:pt idx="26">
                  <c:v>88.117099999999994</c:v>
                </c:pt>
                <c:pt idx="27">
                  <c:v>62.742600000000003</c:v>
                </c:pt>
                <c:pt idx="28">
                  <c:v>50.053800000000003</c:v>
                </c:pt>
                <c:pt idx="29">
                  <c:v>99.326400000000007</c:v>
                </c:pt>
                <c:pt idx="30">
                  <c:v>98.045100000000005</c:v>
                </c:pt>
                <c:pt idx="31">
                  <c:v>79.366299999999995</c:v>
                </c:pt>
                <c:pt idx="32">
                  <c:v>0</c:v>
                </c:pt>
                <c:pt idx="33">
                  <c:v>81.870699999999999</c:v>
                </c:pt>
                <c:pt idx="34">
                  <c:v>99.668099999999995</c:v>
                </c:pt>
                <c:pt idx="35">
                  <c:v>99.660399999999996</c:v>
                </c:pt>
                <c:pt idx="36">
                  <c:v>99.665999999999997</c:v>
                </c:pt>
                <c:pt idx="37">
                  <c:v>67.269900000000007</c:v>
                </c:pt>
                <c:pt idx="38">
                  <c:v>73.159400000000005</c:v>
                </c:pt>
                <c:pt idx="39">
                  <c:v>70.827600000000004</c:v>
                </c:pt>
                <c:pt idx="40">
                  <c:v>63.680199999999999</c:v>
                </c:pt>
                <c:pt idx="41">
                  <c:v>38.157400000000003</c:v>
                </c:pt>
                <c:pt idx="42">
                  <c:v>96.405699999999996</c:v>
                </c:pt>
                <c:pt idx="43">
                  <c:v>71.039000000000001</c:v>
                </c:pt>
                <c:pt idx="44">
                  <c:v>44.557000000000002</c:v>
                </c:pt>
                <c:pt idx="45">
                  <c:v>66.229062222222211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BE-46CF-89A8-C7B7C5BE4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5875937912756054"/>
              <c:y val="0.874116222504070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negative</a:t>
                </a:r>
                <a:r>
                  <a:rPr lang="en-US" sz="1400" baseline="0"/>
                  <a:t> interactions(%)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2.2442776048342793E-3"/>
              <c:y val="3.38807649043869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7.5454298954786059E-2"/>
          <c:y val="3.0778207940354374E-3"/>
          <c:w val="0.89540673243969615"/>
          <c:h val="8.94439514623427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5.6603150594876195E-2"/>
          <c:y val="2.74323473882945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816999569969"/>
          <c:y val="0.16590685966016364"/>
          <c:w val="0.82291798270978844"/>
          <c:h val="0.659952171176840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L2C!$B$1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L2C!$A$2:$A$4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L2C!$B$2:$B$4</c:f>
              <c:numCache>
                <c:formatCode>General</c:formatCode>
                <c:ptCount val="3"/>
                <c:pt idx="0">
                  <c:v>89.038600000000002</c:v>
                </c:pt>
                <c:pt idx="1">
                  <c:v>0.22588450000000002</c:v>
                </c:pt>
                <c:pt idx="2">
                  <c:v>23.488857500000002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6E-4669-B322-25DFAF03C152}"/>
            </c:ext>
          </c:extLst>
        </c:ser>
        <c:ser>
          <c:idx val="1"/>
          <c:order val="1"/>
          <c:tx>
            <c:strRef>
              <c:f>L2C!$C$1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L2C!$A$2:$A$4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L2C!$C$2:$C$4</c:f>
              <c:numCache>
                <c:formatCode>General</c:formatCode>
                <c:ptCount val="3"/>
                <c:pt idx="0">
                  <c:v>6.4834750000000003</c:v>
                </c:pt>
                <c:pt idx="1">
                  <c:v>65.736999999999995</c:v>
                </c:pt>
                <c:pt idx="2">
                  <c:v>66.534674999999993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6E-4669-B322-25DFAF03C152}"/>
            </c:ext>
          </c:extLst>
        </c:ser>
        <c:ser>
          <c:idx val="2"/>
          <c:order val="2"/>
          <c:tx>
            <c:strRef>
              <c:f>L2C!$D$1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L2C!$A$2:$A$4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L2C!$D$2:$D$4</c:f>
              <c:numCache>
                <c:formatCode>General</c:formatCode>
                <c:ptCount val="3"/>
                <c:pt idx="0">
                  <c:v>4.4779250000000008</c:v>
                </c:pt>
                <c:pt idx="1">
                  <c:v>34.037075000000002</c:v>
                </c:pt>
                <c:pt idx="2">
                  <c:v>9.9764824999999995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6E-4669-B322-25DFAF03C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interactions(%)</a:t>
                </a:r>
              </a:p>
            </c:rich>
          </c:tx>
          <c:layout>
            <c:manualLayout>
              <c:xMode val="edge"/>
              <c:yMode val="edge"/>
              <c:x val="1.0997241913694538E-3"/>
              <c:y val="0.150330403330456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3907916030270227"/>
          <c:y val="3.8489970910076436E-2"/>
          <c:w val="0.57043561645189833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41651033707878E-2"/>
          <c:y val="5.9692203486971067E-2"/>
          <c:w val="0.91553140127385746"/>
          <c:h val="0.4329188317044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Sheet1!$B$2:$B$47</c:f>
              <c:numCache>
                <c:formatCode>General</c:formatCode>
                <c:ptCount val="46"/>
                <c:pt idx="0">
                  <c:v>1.0010750981008441</c:v>
                </c:pt>
                <c:pt idx="1">
                  <c:v>1.002749196683234</c:v>
                </c:pt>
                <c:pt idx="2">
                  <c:v>1.0209757170729981</c:v>
                </c:pt>
                <c:pt idx="3">
                  <c:v>1.011632716902392</c:v>
                </c:pt>
                <c:pt idx="4">
                  <c:v>1.0246707118347771</c:v>
                </c:pt>
                <c:pt idx="5">
                  <c:v>1.024188101750662</c:v>
                </c:pt>
                <c:pt idx="6">
                  <c:v>1.025736219883526</c:v>
                </c:pt>
                <c:pt idx="7">
                  <c:v>1.0033999221195919</c:v>
                </c:pt>
                <c:pt idx="8">
                  <c:v>1.0340652834442059</c:v>
                </c:pt>
                <c:pt idx="9">
                  <c:v>1.156795048611722</c:v>
                </c:pt>
                <c:pt idx="10">
                  <c:v>1.4143634597610639</c:v>
                </c:pt>
                <c:pt idx="11">
                  <c:v>1.0057274512391201</c:v>
                </c:pt>
                <c:pt idx="12">
                  <c:v>1.35243690708861</c:v>
                </c:pt>
                <c:pt idx="13">
                  <c:v>1.3125837399797271</c:v>
                </c:pt>
                <c:pt idx="14">
                  <c:v>1.0339523691659041</c:v>
                </c:pt>
                <c:pt idx="15">
                  <c:v>1.1587862285387081</c:v>
                </c:pt>
                <c:pt idx="16">
                  <c:v>1.053552351126807</c:v>
                </c:pt>
                <c:pt idx="17">
                  <c:v>1.0000000578198831</c:v>
                </c:pt>
                <c:pt idx="18">
                  <c:v>1.000000130175817</c:v>
                </c:pt>
                <c:pt idx="19">
                  <c:v>1.0000003062143941</c:v>
                </c:pt>
                <c:pt idx="20">
                  <c:v>1.0647503397921041</c:v>
                </c:pt>
                <c:pt idx="21">
                  <c:v>1.069259622619475</c:v>
                </c:pt>
                <c:pt idx="22">
                  <c:v>1.0386327912444999</c:v>
                </c:pt>
                <c:pt idx="23">
                  <c:v>1.0691269466848921</c:v>
                </c:pt>
                <c:pt idx="24">
                  <c:v>1.00390460299123</c:v>
                </c:pt>
                <c:pt idx="25">
                  <c:v>1.0053048531474169</c:v>
                </c:pt>
                <c:pt idx="26">
                  <c:v>1.182058310683431</c:v>
                </c:pt>
                <c:pt idx="27">
                  <c:v>1.103042755495208</c:v>
                </c:pt>
                <c:pt idx="28">
                  <c:v>1.0296895119160101</c:v>
                </c:pt>
                <c:pt idx="29">
                  <c:v>1.002566698560873</c:v>
                </c:pt>
                <c:pt idx="30">
                  <c:v>1.003333280573405</c:v>
                </c:pt>
                <c:pt idx="31">
                  <c:v>1.0086205167015321</c:v>
                </c:pt>
                <c:pt idx="32">
                  <c:v>1.000001003670647</c:v>
                </c:pt>
                <c:pt idx="33">
                  <c:v>1.1960772114791229</c:v>
                </c:pt>
                <c:pt idx="34">
                  <c:v>1.001200016146891</c:v>
                </c:pt>
                <c:pt idx="35">
                  <c:v>1.0480424494602301</c:v>
                </c:pt>
                <c:pt idx="36">
                  <c:v>1.0010970341208809</c:v>
                </c:pt>
                <c:pt idx="37">
                  <c:v>1.011971523535403</c:v>
                </c:pt>
                <c:pt idx="38">
                  <c:v>1.0524682138434529</c:v>
                </c:pt>
                <c:pt idx="39">
                  <c:v>1.0389893967665951</c:v>
                </c:pt>
                <c:pt idx="40">
                  <c:v>1.0002788160406739</c:v>
                </c:pt>
                <c:pt idx="41">
                  <c:v>1.006026555215749</c:v>
                </c:pt>
                <c:pt idx="42">
                  <c:v>1.0346541802789591</c:v>
                </c:pt>
                <c:pt idx="43">
                  <c:v>1.0579341622319121</c:v>
                </c:pt>
                <c:pt idx="44">
                  <c:v>1.002785791375991</c:v>
                </c:pt>
                <c:pt idx="45">
                  <c:v>1.0555622794582951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45-430C-AC71-17562F6524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SPP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Sheet1!$C$2:$C$47</c:f>
              <c:numCache>
                <c:formatCode>General</c:formatCode>
                <c:ptCount val="46"/>
                <c:pt idx="0">
                  <c:v>1.0003512500494001</c:v>
                </c:pt>
                <c:pt idx="1">
                  <c:v>1.003414850233789</c:v>
                </c:pt>
                <c:pt idx="2">
                  <c:v>1.0121167467025549</c:v>
                </c:pt>
                <c:pt idx="3">
                  <c:v>1.0085047875751501</c:v>
                </c:pt>
                <c:pt idx="4">
                  <c:v>1.000000432215387</c:v>
                </c:pt>
                <c:pt idx="5">
                  <c:v>1.000000364394833</c:v>
                </c:pt>
                <c:pt idx="6">
                  <c:v>1.0162543923722429</c:v>
                </c:pt>
                <c:pt idx="7">
                  <c:v>1.003535830866626</c:v>
                </c:pt>
                <c:pt idx="8">
                  <c:v>1.0146580717328391</c:v>
                </c:pt>
                <c:pt idx="9">
                  <c:v>1.0261335946016279</c:v>
                </c:pt>
                <c:pt idx="10">
                  <c:v>1.085943441100101</c:v>
                </c:pt>
                <c:pt idx="11">
                  <c:v>1.0017098809048259</c:v>
                </c:pt>
                <c:pt idx="12">
                  <c:v>1.0947835465913029</c:v>
                </c:pt>
                <c:pt idx="13">
                  <c:v>1.057662134577722</c:v>
                </c:pt>
                <c:pt idx="14">
                  <c:v>1.028544315020183</c:v>
                </c:pt>
                <c:pt idx="15">
                  <c:v>1.068742898919651</c:v>
                </c:pt>
                <c:pt idx="16">
                  <c:v>1.017411273043886</c:v>
                </c:pt>
                <c:pt idx="17">
                  <c:v>1.0043530496950051</c:v>
                </c:pt>
                <c:pt idx="18">
                  <c:v>0.9999999465894428</c:v>
                </c:pt>
                <c:pt idx="19">
                  <c:v>0.99999957827861774</c:v>
                </c:pt>
                <c:pt idx="20">
                  <c:v>1.0120797042561529</c:v>
                </c:pt>
                <c:pt idx="21">
                  <c:v>1.0115092453566661</c:v>
                </c:pt>
                <c:pt idx="22">
                  <c:v>1.008906817524805</c:v>
                </c:pt>
                <c:pt idx="23">
                  <c:v>1.0111323714372791</c:v>
                </c:pt>
                <c:pt idx="24">
                  <c:v>1.00179579587464</c:v>
                </c:pt>
                <c:pt idx="25">
                  <c:v>1.00153256276259</c:v>
                </c:pt>
                <c:pt idx="26">
                  <c:v>1.06030975820705</c:v>
                </c:pt>
                <c:pt idx="27">
                  <c:v>1.0152411902975209</c:v>
                </c:pt>
                <c:pt idx="28">
                  <c:v>1.005702468159094</c:v>
                </c:pt>
                <c:pt idx="29">
                  <c:v>0.99999916523005683</c:v>
                </c:pt>
                <c:pt idx="30">
                  <c:v>0.99999982239701157</c:v>
                </c:pt>
                <c:pt idx="31">
                  <c:v>1.002988845998646</c:v>
                </c:pt>
                <c:pt idx="32">
                  <c:v>1.0000007340117389</c:v>
                </c:pt>
                <c:pt idx="33">
                  <c:v>1.0857876356343901</c:v>
                </c:pt>
                <c:pt idx="34">
                  <c:v>1.0038029831542501</c:v>
                </c:pt>
                <c:pt idx="35">
                  <c:v>1.0336424033278051</c:v>
                </c:pt>
                <c:pt idx="36">
                  <c:v>1.0024019020548161</c:v>
                </c:pt>
                <c:pt idx="37">
                  <c:v>1.012313990725608</c:v>
                </c:pt>
                <c:pt idx="38">
                  <c:v>1.0516199157579</c:v>
                </c:pt>
                <c:pt idx="39">
                  <c:v>1.0425630443063061</c:v>
                </c:pt>
                <c:pt idx="40">
                  <c:v>1.0003865224966999</c:v>
                </c:pt>
                <c:pt idx="41">
                  <c:v>1.002721985671803</c:v>
                </c:pt>
                <c:pt idx="42">
                  <c:v>0.99999693298140657</c:v>
                </c:pt>
                <c:pt idx="43">
                  <c:v>1.062181367658666</c:v>
                </c:pt>
                <c:pt idx="44">
                  <c:v>1.0002770724909831</c:v>
                </c:pt>
                <c:pt idx="45">
                  <c:v>1.01906618853979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45-430C-AC71-17562F6524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IP-STRIDE &amp; NL</c:v>
                </c:pt>
              </c:strCache>
            </c:strRef>
          </c:tx>
          <c:spPr>
            <a:solidFill>
              <a:srgbClr val="1F497D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Sheet1!$D$2:$D$47</c:f>
              <c:numCache>
                <c:formatCode>General</c:formatCode>
                <c:ptCount val="46"/>
                <c:pt idx="0">
                  <c:v>1.0004823508826171</c:v>
                </c:pt>
                <c:pt idx="1">
                  <c:v>1.0021593235846959</c:v>
                </c:pt>
                <c:pt idx="2">
                  <c:v>1.0079532819901511</c:v>
                </c:pt>
                <c:pt idx="3">
                  <c:v>1.003532418187139</c:v>
                </c:pt>
                <c:pt idx="4">
                  <c:v>1.0000017522298901</c:v>
                </c:pt>
                <c:pt idx="5">
                  <c:v>1.0000127435362689</c:v>
                </c:pt>
                <c:pt idx="6">
                  <c:v>1.034148317650281</c:v>
                </c:pt>
                <c:pt idx="7">
                  <c:v>1.0012951911897729</c:v>
                </c:pt>
                <c:pt idx="8">
                  <c:v>1.0309668375463921</c:v>
                </c:pt>
                <c:pt idx="9">
                  <c:v>1.4029662359166659</c:v>
                </c:pt>
                <c:pt idx="10">
                  <c:v>1.2531097484017011</c:v>
                </c:pt>
                <c:pt idx="11">
                  <c:v>1.010621349368761</c:v>
                </c:pt>
                <c:pt idx="12">
                  <c:v>1.253026507035585</c:v>
                </c:pt>
                <c:pt idx="13">
                  <c:v>1.1976722852217649</c:v>
                </c:pt>
                <c:pt idx="14">
                  <c:v>1.0322290251080299</c:v>
                </c:pt>
                <c:pt idx="15">
                  <c:v>1.1465781679757869</c:v>
                </c:pt>
                <c:pt idx="16">
                  <c:v>1.0331098274790771</c:v>
                </c:pt>
                <c:pt idx="17">
                  <c:v>1.008697998493427</c:v>
                </c:pt>
                <c:pt idx="18">
                  <c:v>1.0000004082183671</c:v>
                </c:pt>
                <c:pt idx="19">
                  <c:v>1.001557740954663</c:v>
                </c:pt>
                <c:pt idx="20">
                  <c:v>1.032406252284422</c:v>
                </c:pt>
                <c:pt idx="21">
                  <c:v>1.032186743769522</c:v>
                </c:pt>
                <c:pt idx="22">
                  <c:v>1.0203285445297601</c:v>
                </c:pt>
                <c:pt idx="23">
                  <c:v>1.032354239108108</c:v>
                </c:pt>
                <c:pt idx="24">
                  <c:v>1.004805763786691</c:v>
                </c:pt>
                <c:pt idx="25">
                  <c:v>1.0054310513283169</c:v>
                </c:pt>
                <c:pt idx="26">
                  <c:v>1.1359007233301011</c:v>
                </c:pt>
                <c:pt idx="27">
                  <c:v>1.094257371904388</c:v>
                </c:pt>
                <c:pt idx="28">
                  <c:v>1.004680824748041</c:v>
                </c:pt>
                <c:pt idx="29">
                  <c:v>1.001888359280112</c:v>
                </c:pt>
                <c:pt idx="30">
                  <c:v>1.0054182115053381</c:v>
                </c:pt>
                <c:pt idx="31">
                  <c:v>1.002225537378379</c:v>
                </c:pt>
                <c:pt idx="32">
                  <c:v>1.000000600643721</c:v>
                </c:pt>
                <c:pt idx="33">
                  <c:v>1.309900305316936</c:v>
                </c:pt>
                <c:pt idx="34">
                  <c:v>1.0040446673950361</c:v>
                </c:pt>
                <c:pt idx="35">
                  <c:v>1.056529183522416</c:v>
                </c:pt>
                <c:pt idx="36">
                  <c:v>1.003950690734154</c:v>
                </c:pt>
                <c:pt idx="37">
                  <c:v>1.0109628199993561</c:v>
                </c:pt>
                <c:pt idx="38">
                  <c:v>1.045990625717099</c:v>
                </c:pt>
                <c:pt idx="39">
                  <c:v>1.033101299483671</c:v>
                </c:pt>
                <c:pt idx="40">
                  <c:v>1.0002693763724591</c:v>
                </c:pt>
                <c:pt idx="41">
                  <c:v>1.0044108142809069</c:v>
                </c:pt>
                <c:pt idx="42">
                  <c:v>1.0026359971285299</c:v>
                </c:pt>
                <c:pt idx="43">
                  <c:v>1.0345632411882759</c:v>
                </c:pt>
                <c:pt idx="44">
                  <c:v>1.0032100587681561</c:v>
                </c:pt>
                <c:pt idx="45">
                  <c:v>1.0476507652425751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45-430C-AC71-17562F6524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  <c:extLst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dirty="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.5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/>
                  <a:t>Speedup </a:t>
                </a:r>
              </a:p>
            </c:rich>
          </c:tx>
          <c:layout>
            <c:manualLayout>
              <c:xMode val="edge"/>
              <c:yMode val="edge"/>
              <c:x val="3.1943065137499029E-3"/>
              <c:y val="0.164609094147644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0.1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77471650941469417"/>
          <c:y val="8.7497283583668498E-2"/>
          <c:w val="0.19941026667023909"/>
          <c:h val="0.26658639032401349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222003745755667"/>
          <c:y val="0.10788306095022426"/>
          <c:w val="0.5239820022497188"/>
          <c:h val="0.778562887467555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L2C!$F$1</c:f>
              <c:strCache>
                <c:ptCount val="1"/>
                <c:pt idx="0">
                  <c:v>neg_C_evicts_P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L2C!$A$2:$A$4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L2C!$F$2:$F$4</c:f>
              <c:numCache>
                <c:formatCode>General</c:formatCode>
                <c:ptCount val="3"/>
                <c:pt idx="0">
                  <c:v>17.218875000000001</c:v>
                </c:pt>
                <c:pt idx="1">
                  <c:v>0.59433325000000004</c:v>
                </c:pt>
                <c:pt idx="2">
                  <c:v>1.2728886617500001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EC-4126-A9B3-136416EA7D04}"/>
            </c:ext>
          </c:extLst>
        </c:ser>
        <c:ser>
          <c:idx val="1"/>
          <c:order val="1"/>
          <c:tx>
            <c:strRef>
              <c:f>L2C!$G$1</c:f>
              <c:strCache>
                <c:ptCount val="1"/>
                <c:pt idx="0">
                  <c:v>neg_P_evicts_P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L2C!$A$2:$A$4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L2C!$G$2:$G$4</c:f>
              <c:numCache>
                <c:formatCode>General</c:formatCode>
                <c:ptCount val="3"/>
                <c:pt idx="0">
                  <c:v>17.012050000000002</c:v>
                </c:pt>
                <c:pt idx="1">
                  <c:v>0.44193099999999996</c:v>
                </c:pt>
                <c:pt idx="2">
                  <c:v>1.6213149675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EC-4126-A9B3-136416EA7D04}"/>
            </c:ext>
          </c:extLst>
        </c:ser>
        <c:ser>
          <c:idx val="2"/>
          <c:order val="2"/>
          <c:tx>
            <c:strRef>
              <c:f>L2C!$H$1</c:f>
              <c:strCache>
                <c:ptCount val="1"/>
                <c:pt idx="0">
                  <c:v>neg_P_evicts_C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L2C!$A$2:$A$4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L2C!$H$2:$H$4</c:f>
              <c:numCache>
                <c:formatCode>General</c:formatCode>
                <c:ptCount val="3"/>
                <c:pt idx="0">
                  <c:v>55.594300000000004</c:v>
                </c:pt>
                <c:pt idx="1">
                  <c:v>2.1670949999999998</c:v>
                </c:pt>
                <c:pt idx="2">
                  <c:v>20.336388000000003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EC-4126-A9B3-136416EA7D04}"/>
            </c:ext>
          </c:extLst>
        </c:ser>
        <c:ser>
          <c:idx val="3"/>
          <c:order val="3"/>
          <c:tx>
            <c:strRef>
              <c:f>L2C!$I$1</c:f>
              <c:strCache>
                <c:ptCount val="1"/>
                <c:pt idx="0">
                  <c:v>useless_P_evicts_dead_C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L2C!$A$2:$A$4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L2C!$I$2:$I$4</c:f>
              <c:numCache>
                <c:formatCode>General</c:formatCode>
                <c:ptCount val="3"/>
                <c:pt idx="0">
                  <c:v>10.129882500000001</c:v>
                </c:pt>
                <c:pt idx="1">
                  <c:v>58.616949999999996</c:v>
                </c:pt>
                <c:pt idx="2">
                  <c:v>18.598495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EC-4126-A9B3-136416EA7D04}"/>
            </c:ext>
          </c:extLst>
        </c:ser>
        <c:ser>
          <c:idx val="4"/>
          <c:order val="4"/>
          <c:tx>
            <c:strRef>
              <c:f>L2C!$J$1</c:f>
              <c:strCache>
                <c:ptCount val="1"/>
                <c:pt idx="0">
                  <c:v>useless_P_evicts_useless_P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L2C!$A$2:$A$4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L2C!$J$2:$J$4</c:f>
              <c:numCache>
                <c:formatCode>General</c:formatCode>
                <c:ptCount val="3"/>
                <c:pt idx="0">
                  <c:v>4.4874250000000004E-2</c:v>
                </c:pt>
                <c:pt idx="1">
                  <c:v>38.179699999999997</c:v>
                </c:pt>
                <c:pt idx="2">
                  <c:v>58.170903499999994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EC-4126-A9B3-136416EA7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negative</a:t>
                </a:r>
                <a:r>
                  <a:rPr lang="en-US" sz="1400" baseline="0"/>
                  <a:t> interactions(%)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6.6399584667301203E-3"/>
              <c:y val="0.25658443523651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6686102010586269"/>
          <c:y val="0.16434595552276846"/>
          <c:w val="0.32904951000874105"/>
          <c:h val="0.446542515801042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5.6603150594876195E-2"/>
          <c:y val="2.74323473882945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816999569969"/>
          <c:y val="0.16590685966016364"/>
          <c:w val="0.82291798270978844"/>
          <c:h val="0.659952171176840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LLC!$B$1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LLC!$A$2:$A$4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LLC!$B$2:$B$4</c:f>
              <c:numCache>
                <c:formatCode>General</c:formatCode>
                <c:ptCount val="3"/>
                <c:pt idx="0">
                  <c:v>5.5556000000000001</c:v>
                </c:pt>
                <c:pt idx="1">
                  <c:v>1.1256000000000001E-4</c:v>
                </c:pt>
                <c:pt idx="2">
                  <c:v>1.8861200000000002E-2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87-4576-9D99-B64BFB57F939}"/>
            </c:ext>
          </c:extLst>
        </c:ser>
        <c:ser>
          <c:idx val="1"/>
          <c:order val="1"/>
          <c:tx>
            <c:strRef>
              <c:f>LLC!$C$1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LLC!$A$2:$A$4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LLC!$C$2:$C$4</c:f>
              <c:numCache>
                <c:formatCode>General</c:formatCode>
                <c:ptCount val="3"/>
                <c:pt idx="0">
                  <c:v>73.843599999999995</c:v>
                </c:pt>
                <c:pt idx="1">
                  <c:v>81.129300000000001</c:v>
                </c:pt>
                <c:pt idx="2">
                  <c:v>91.2042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87-4576-9D99-B64BFB57F939}"/>
            </c:ext>
          </c:extLst>
        </c:ser>
        <c:ser>
          <c:idx val="2"/>
          <c:order val="2"/>
          <c:tx>
            <c:strRef>
              <c:f>LLC!$D$1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LLC!$A$2:$A$4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LLC!$D$2:$D$4</c:f>
              <c:numCache>
                <c:formatCode>General</c:formatCode>
                <c:ptCount val="3"/>
                <c:pt idx="0">
                  <c:v>20.6008</c:v>
                </c:pt>
                <c:pt idx="1">
                  <c:v>18.8706</c:v>
                </c:pt>
                <c:pt idx="2">
                  <c:v>8.7769100000000009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87-4576-9D99-B64BFB57F9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interactions(%)</a:t>
                </a:r>
              </a:p>
            </c:rich>
          </c:tx>
          <c:layout>
            <c:manualLayout>
              <c:xMode val="edge"/>
              <c:yMode val="edge"/>
              <c:x val="1.0996930468437209E-3"/>
              <c:y val="0.241937959624590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3907916030270227"/>
          <c:y val="3.8489970910076436E-2"/>
          <c:w val="0.57043561645189833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222003745755667"/>
          <c:y val="0.10788306095022426"/>
          <c:w val="0.5239820022497188"/>
          <c:h val="0.778562887467555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LLC!$F$1</c:f>
              <c:strCache>
                <c:ptCount val="1"/>
                <c:pt idx="0">
                  <c:v>neg_C_evicts_P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LLC!$A$2:$A$4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LLC!$F$2:$F$4</c:f>
              <c:numCache>
                <c:formatCode>General</c:formatCode>
                <c:ptCount val="3"/>
                <c:pt idx="0">
                  <c:v>0</c:v>
                </c:pt>
                <c:pt idx="1">
                  <c:v>3.8153900000000001E-3</c:v>
                </c:pt>
                <c:pt idx="2">
                  <c:v>9.3780899999999995E-4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AD-4C5A-93F9-E84B1DFF97C9}"/>
            </c:ext>
          </c:extLst>
        </c:ser>
        <c:ser>
          <c:idx val="1"/>
          <c:order val="1"/>
          <c:tx>
            <c:strRef>
              <c:f>LLC!$G$1</c:f>
              <c:strCache>
                <c:ptCount val="1"/>
                <c:pt idx="0">
                  <c:v>neg_P_evicts_P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LLC!$A$2:$A$4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LLC!$G$2:$G$4</c:f>
              <c:numCache>
                <c:formatCode>General</c:formatCode>
                <c:ptCount val="3"/>
                <c:pt idx="0">
                  <c:v>3.4397699999999998E-4</c:v>
                </c:pt>
                <c:pt idx="1">
                  <c:v>7.72327E-3</c:v>
                </c:pt>
                <c:pt idx="2">
                  <c:v>4.8630699999999997E-3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AD-4C5A-93F9-E84B1DFF97C9}"/>
            </c:ext>
          </c:extLst>
        </c:ser>
        <c:ser>
          <c:idx val="2"/>
          <c:order val="2"/>
          <c:tx>
            <c:strRef>
              <c:f>LLC!$H$1</c:f>
              <c:strCache>
                <c:ptCount val="1"/>
                <c:pt idx="0">
                  <c:v>neg_P_evicts_C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LLC!$A$2:$A$4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LLC!$H$2:$H$4</c:f>
              <c:numCache>
                <c:formatCode>General</c:formatCode>
                <c:ptCount val="3"/>
                <c:pt idx="0">
                  <c:v>9.2873799999999996E-3</c:v>
                </c:pt>
                <c:pt idx="1">
                  <c:v>2.7401399999999999E-2</c:v>
                </c:pt>
                <c:pt idx="2">
                  <c:v>2.21884E-2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AD-4C5A-93F9-E84B1DFF97C9}"/>
            </c:ext>
          </c:extLst>
        </c:ser>
        <c:ser>
          <c:idx val="3"/>
          <c:order val="3"/>
          <c:tx>
            <c:strRef>
              <c:f>LLC!$I$1</c:f>
              <c:strCache>
                <c:ptCount val="1"/>
                <c:pt idx="0">
                  <c:v>useless_P_evicts_dead_C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LLC!$A$2:$A$4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LLC!$I$2:$I$4</c:f>
              <c:numCache>
                <c:formatCode>General</c:formatCode>
                <c:ptCount val="3"/>
                <c:pt idx="0">
                  <c:v>55.953699999999998</c:v>
                </c:pt>
                <c:pt idx="1">
                  <c:v>67.606899999999996</c:v>
                </c:pt>
                <c:pt idx="2">
                  <c:v>14.8193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AD-4C5A-93F9-E84B1DFF97C9}"/>
            </c:ext>
          </c:extLst>
        </c:ser>
        <c:ser>
          <c:idx val="4"/>
          <c:order val="4"/>
          <c:tx>
            <c:strRef>
              <c:f>LLC!$J$1</c:f>
              <c:strCache>
                <c:ptCount val="1"/>
                <c:pt idx="0">
                  <c:v>useless_P_evicts_useless_P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LLC!$A$2:$A$4</c:f>
              <c:strCache>
                <c:ptCount val="3"/>
                <c:pt idx="0">
                  <c:v>mix1</c:v>
                </c:pt>
                <c:pt idx="1">
                  <c:v>mix2</c:v>
                </c:pt>
                <c:pt idx="2">
                  <c:v>mix3</c:v>
                </c:pt>
              </c:strCache>
            </c:strRef>
          </c:cat>
          <c:val>
            <c:numRef>
              <c:f>LLC!$J$2:$J$4</c:f>
              <c:numCache>
                <c:formatCode>General</c:formatCode>
                <c:ptCount val="3"/>
                <c:pt idx="0">
                  <c:v>44.0366</c:v>
                </c:pt>
                <c:pt idx="1">
                  <c:v>32.354100000000003</c:v>
                </c:pt>
                <c:pt idx="2">
                  <c:v>85.152699999999996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AD-4C5A-93F9-E84B1DFF97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negative</a:t>
                </a:r>
                <a:r>
                  <a:rPr lang="en-US" sz="1400" baseline="0"/>
                  <a:t> interactions(%)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6.6399584667301203E-3"/>
              <c:y val="0.25658443523651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6686102010586269"/>
          <c:y val="0.16434595552276846"/>
          <c:w val="0.33138980704335036"/>
          <c:h val="0.39968133368203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6658446851811E-2"/>
          <c:y val="0.14592575737875438"/>
          <c:w val="0.91165104901844085"/>
          <c:h val="0.340254193212846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SPP_LRU_L2C_ineractions!$E$1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SPP_LRU_L2C_ineractions!$A$2:$A$46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SPP_LRU_L2C_ineractions!$E$2:$E$46</c:f>
              <c:numCache>
                <c:formatCode>General</c:formatCode>
                <c:ptCount val="45"/>
                <c:pt idx="0">
                  <c:v>78.94</c:v>
                </c:pt>
                <c:pt idx="1">
                  <c:v>99.686000000000007</c:v>
                </c:pt>
                <c:pt idx="2">
                  <c:v>99.195400000000006</c:v>
                </c:pt>
                <c:pt idx="3">
                  <c:v>98.731399999999994</c:v>
                </c:pt>
                <c:pt idx="4">
                  <c:v>99.892200000000003</c:v>
                </c:pt>
                <c:pt idx="5">
                  <c:v>99.874300000000005</c:v>
                </c:pt>
                <c:pt idx="6">
                  <c:v>98.815399999999997</c:v>
                </c:pt>
                <c:pt idx="7">
                  <c:v>99.999799999999993</c:v>
                </c:pt>
                <c:pt idx="8">
                  <c:v>71.063599999999994</c:v>
                </c:pt>
                <c:pt idx="9">
                  <c:v>14.068199999999999</c:v>
                </c:pt>
                <c:pt idx="10">
                  <c:v>92.245400000000004</c:v>
                </c:pt>
                <c:pt idx="11">
                  <c:v>95.530299999999997</c:v>
                </c:pt>
                <c:pt idx="12">
                  <c:v>95.176199999999994</c:v>
                </c:pt>
                <c:pt idx="13">
                  <c:v>95.419700000000006</c:v>
                </c:pt>
                <c:pt idx="14">
                  <c:v>71.808800000000005</c:v>
                </c:pt>
                <c:pt idx="15">
                  <c:v>68.635099999999994</c:v>
                </c:pt>
                <c:pt idx="16">
                  <c:v>50.9026</c:v>
                </c:pt>
                <c:pt idx="17">
                  <c:v>75.690799999999996</c:v>
                </c:pt>
                <c:pt idx="18">
                  <c:v>74.299599999999998</c:v>
                </c:pt>
                <c:pt idx="19">
                  <c:v>74.1006</c:v>
                </c:pt>
                <c:pt idx="20">
                  <c:v>97.434899999999999</c:v>
                </c:pt>
                <c:pt idx="21">
                  <c:v>97.570899999999995</c:v>
                </c:pt>
                <c:pt idx="22">
                  <c:v>98.188500000000005</c:v>
                </c:pt>
                <c:pt idx="23">
                  <c:v>97.884</c:v>
                </c:pt>
                <c:pt idx="24">
                  <c:v>34.347000000000001</c:v>
                </c:pt>
                <c:pt idx="25">
                  <c:v>42.395800000000001</c:v>
                </c:pt>
                <c:pt idx="26">
                  <c:v>97.151200000000003</c:v>
                </c:pt>
                <c:pt idx="27">
                  <c:v>98.070400000000006</c:v>
                </c:pt>
                <c:pt idx="28">
                  <c:v>62.275399999999998</c:v>
                </c:pt>
                <c:pt idx="29">
                  <c:v>97.780199999999994</c:v>
                </c:pt>
                <c:pt idx="30">
                  <c:v>99.453599999999994</c:v>
                </c:pt>
                <c:pt idx="31">
                  <c:v>91.257400000000004</c:v>
                </c:pt>
                <c:pt idx="32">
                  <c:v>98.516000000000005</c:v>
                </c:pt>
                <c:pt idx="33">
                  <c:v>99.8977</c:v>
                </c:pt>
                <c:pt idx="34">
                  <c:v>95.893600000000006</c:v>
                </c:pt>
                <c:pt idx="35">
                  <c:v>99.869200000000006</c:v>
                </c:pt>
                <c:pt idx="36">
                  <c:v>98.089200000000005</c:v>
                </c:pt>
                <c:pt idx="37">
                  <c:v>98.623699999999999</c:v>
                </c:pt>
                <c:pt idx="38">
                  <c:v>98.828900000000004</c:v>
                </c:pt>
                <c:pt idx="39">
                  <c:v>98.510499999999993</c:v>
                </c:pt>
                <c:pt idx="40">
                  <c:v>98.087900000000005</c:v>
                </c:pt>
                <c:pt idx="41">
                  <c:v>97.309100000000001</c:v>
                </c:pt>
                <c:pt idx="42">
                  <c:v>98.436000000000007</c:v>
                </c:pt>
                <c:pt idx="43">
                  <c:v>89.866200000000006</c:v>
                </c:pt>
                <c:pt idx="44">
                  <c:v>87.268470454545437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4-4496-B01A-96961D8399E0}"/>
            </c:ext>
          </c:extLst>
        </c:ser>
        <c:ser>
          <c:idx val="1"/>
          <c:order val="1"/>
          <c:tx>
            <c:strRef>
              <c:f>SPP_LRU_L2C_ineractions!$F$1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SPP_LRU_L2C_ineractions!$A$2:$A$46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SPP_LRU_L2C_ineractions!$F$2:$F$46</c:f>
              <c:numCache>
                <c:formatCode>General</c:formatCode>
                <c:ptCount val="45"/>
                <c:pt idx="0">
                  <c:v>10.5997</c:v>
                </c:pt>
                <c:pt idx="1">
                  <c:v>0.22040999999999999</c:v>
                </c:pt>
                <c:pt idx="2">
                  <c:v>0.52800000000000002</c:v>
                </c:pt>
                <c:pt idx="3">
                  <c:v>0.82209200000000004</c:v>
                </c:pt>
                <c:pt idx="4">
                  <c:v>1.7471E-2</c:v>
                </c:pt>
                <c:pt idx="5">
                  <c:v>1.6018899999999999E-2</c:v>
                </c:pt>
                <c:pt idx="6">
                  <c:v>5.1978799999999999E-2</c:v>
                </c:pt>
                <c:pt idx="7">
                  <c:v>1.7877999999999999E-4</c:v>
                </c:pt>
                <c:pt idx="8">
                  <c:v>14.6798</c:v>
                </c:pt>
                <c:pt idx="9">
                  <c:v>42.929699999999997</c:v>
                </c:pt>
                <c:pt idx="10">
                  <c:v>3.65699</c:v>
                </c:pt>
                <c:pt idx="11">
                  <c:v>1.8073699999999999</c:v>
                </c:pt>
                <c:pt idx="12">
                  <c:v>2.51112</c:v>
                </c:pt>
                <c:pt idx="13">
                  <c:v>2.50962</c:v>
                </c:pt>
                <c:pt idx="14">
                  <c:v>14.725099999999999</c:v>
                </c:pt>
                <c:pt idx="15">
                  <c:v>16.1905</c:v>
                </c:pt>
                <c:pt idx="16">
                  <c:v>26.7563</c:v>
                </c:pt>
                <c:pt idx="17">
                  <c:v>13.678900000000001</c:v>
                </c:pt>
                <c:pt idx="18">
                  <c:v>15.8057</c:v>
                </c:pt>
                <c:pt idx="19">
                  <c:v>14.5336</c:v>
                </c:pt>
                <c:pt idx="20">
                  <c:v>0.13094500000000001</c:v>
                </c:pt>
                <c:pt idx="21">
                  <c:v>2.57574E-2</c:v>
                </c:pt>
                <c:pt idx="22">
                  <c:v>3.5208800000000001E-3</c:v>
                </c:pt>
                <c:pt idx="23">
                  <c:v>1.4971399999999999E-2</c:v>
                </c:pt>
                <c:pt idx="24">
                  <c:v>34.615400000000001</c:v>
                </c:pt>
                <c:pt idx="25">
                  <c:v>30.3125</c:v>
                </c:pt>
                <c:pt idx="26">
                  <c:v>1.50705</c:v>
                </c:pt>
                <c:pt idx="27">
                  <c:v>1.2473700000000001</c:v>
                </c:pt>
                <c:pt idx="28">
                  <c:v>19.625699999999998</c:v>
                </c:pt>
                <c:pt idx="29">
                  <c:v>0.813886</c:v>
                </c:pt>
                <c:pt idx="30">
                  <c:v>0.21759200000000001</c:v>
                </c:pt>
                <c:pt idx="31">
                  <c:v>3.5153500000000002</c:v>
                </c:pt>
                <c:pt idx="32">
                  <c:v>0.76660200000000001</c:v>
                </c:pt>
                <c:pt idx="33">
                  <c:v>8.9765700000000004E-2</c:v>
                </c:pt>
                <c:pt idx="34">
                  <c:v>3.0183399999999998</c:v>
                </c:pt>
                <c:pt idx="35">
                  <c:v>7.5587299999999996E-2</c:v>
                </c:pt>
                <c:pt idx="36">
                  <c:v>1.2559899999999999</c:v>
                </c:pt>
                <c:pt idx="37">
                  <c:v>0.89621899999999999</c:v>
                </c:pt>
                <c:pt idx="38">
                  <c:v>0.75156500000000004</c:v>
                </c:pt>
                <c:pt idx="39">
                  <c:v>1.05352</c:v>
                </c:pt>
                <c:pt idx="40">
                  <c:v>0.86367700000000003</c:v>
                </c:pt>
                <c:pt idx="41">
                  <c:v>1.65059</c:v>
                </c:pt>
                <c:pt idx="42">
                  <c:v>1.03393</c:v>
                </c:pt>
                <c:pt idx="43">
                  <c:v>3.25048</c:v>
                </c:pt>
                <c:pt idx="44">
                  <c:v>6.5631104127272728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44-4496-B01A-96961D8399E0}"/>
            </c:ext>
          </c:extLst>
        </c:ser>
        <c:ser>
          <c:idx val="2"/>
          <c:order val="2"/>
          <c:tx>
            <c:strRef>
              <c:f>SPP_LRU_L2C_ineractions!$G$1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SPP_LRU_L2C_ineractions!$A$2:$A$46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SPP_LRU_L2C_ineractions!$G$2:$G$46</c:f>
              <c:numCache>
                <c:formatCode>General</c:formatCode>
                <c:ptCount val="45"/>
                <c:pt idx="0">
                  <c:v>10.4603</c:v>
                </c:pt>
                <c:pt idx="1">
                  <c:v>9.3620499999999995E-2</c:v>
                </c:pt>
                <c:pt idx="2">
                  <c:v>0.276586</c:v>
                </c:pt>
                <c:pt idx="3">
                  <c:v>0.44655299999999998</c:v>
                </c:pt>
                <c:pt idx="4">
                  <c:v>9.0307999999999999E-2</c:v>
                </c:pt>
                <c:pt idx="5">
                  <c:v>0.109668</c:v>
                </c:pt>
                <c:pt idx="6">
                  <c:v>1.13259</c:v>
                </c:pt>
                <c:pt idx="7">
                  <c:v>0</c:v>
                </c:pt>
                <c:pt idx="8">
                  <c:v>14.256500000000001</c:v>
                </c:pt>
                <c:pt idx="9">
                  <c:v>43.002200000000002</c:v>
                </c:pt>
                <c:pt idx="10">
                  <c:v>4.0975799999999998</c:v>
                </c:pt>
                <c:pt idx="11">
                  <c:v>2.6623199999999998</c:v>
                </c:pt>
                <c:pt idx="12">
                  <c:v>2.3126500000000001</c:v>
                </c:pt>
                <c:pt idx="13">
                  <c:v>2.0707200000000001</c:v>
                </c:pt>
                <c:pt idx="14">
                  <c:v>13.466100000000001</c:v>
                </c:pt>
                <c:pt idx="15">
                  <c:v>15.1744</c:v>
                </c:pt>
                <c:pt idx="16">
                  <c:v>22.341100000000001</c:v>
                </c:pt>
                <c:pt idx="17">
                  <c:v>10.6303</c:v>
                </c:pt>
                <c:pt idx="18">
                  <c:v>9.8947400000000005</c:v>
                </c:pt>
                <c:pt idx="19">
                  <c:v>11.3658</c:v>
                </c:pt>
                <c:pt idx="20">
                  <c:v>2.4341300000000001</c:v>
                </c:pt>
                <c:pt idx="21">
                  <c:v>2.4033600000000002</c:v>
                </c:pt>
                <c:pt idx="22">
                  <c:v>1.8079700000000001</c:v>
                </c:pt>
                <c:pt idx="23">
                  <c:v>2.1009899999999999</c:v>
                </c:pt>
                <c:pt idx="24">
                  <c:v>31.037600000000001</c:v>
                </c:pt>
                <c:pt idx="25">
                  <c:v>27.291699999999999</c:v>
                </c:pt>
                <c:pt idx="26">
                  <c:v>1.3417300000000001</c:v>
                </c:pt>
                <c:pt idx="27">
                  <c:v>0.682253</c:v>
                </c:pt>
                <c:pt idx="28">
                  <c:v>18.098800000000001</c:v>
                </c:pt>
                <c:pt idx="29">
                  <c:v>1.4059200000000001</c:v>
                </c:pt>
                <c:pt idx="30">
                  <c:v>0.32881300000000002</c:v>
                </c:pt>
                <c:pt idx="31">
                  <c:v>5.2272299999999996</c:v>
                </c:pt>
                <c:pt idx="32">
                  <c:v>0.71742399999999995</c:v>
                </c:pt>
                <c:pt idx="33">
                  <c:v>1.24949E-2</c:v>
                </c:pt>
                <c:pt idx="34">
                  <c:v>1.0880799999999999</c:v>
                </c:pt>
                <c:pt idx="35">
                  <c:v>5.52116E-2</c:v>
                </c:pt>
                <c:pt idx="36">
                  <c:v>0.65484200000000004</c:v>
                </c:pt>
                <c:pt idx="37">
                  <c:v>0.48005999999999999</c:v>
                </c:pt>
                <c:pt idx="38">
                  <c:v>0.41949900000000001</c:v>
                </c:pt>
                <c:pt idx="39">
                  <c:v>0.43594100000000002</c:v>
                </c:pt>
                <c:pt idx="40">
                  <c:v>1.0484100000000001</c:v>
                </c:pt>
                <c:pt idx="41">
                  <c:v>1.0402899999999999</c:v>
                </c:pt>
                <c:pt idx="42">
                  <c:v>0.53007099999999996</c:v>
                </c:pt>
                <c:pt idx="43">
                  <c:v>6.8833700000000002</c:v>
                </c:pt>
                <c:pt idx="44">
                  <c:v>6.1684142045454555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44-4496-B01A-96961D839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8518302229637839"/>
              <c:y val="0.878129995806953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interactions(%)</a:t>
                </a:r>
              </a:p>
            </c:rich>
          </c:tx>
          <c:layout>
            <c:manualLayout>
              <c:xMode val="edge"/>
              <c:yMode val="edge"/>
              <c:x val="1.0997241913694538E-3"/>
              <c:y val="0.150330403330456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322005801906341E-2"/>
          <c:y val="4.9269238812792999E-2"/>
          <c:w val="0.9190632009520856"/>
          <c:h val="0.52669560095837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SPP_LRU_L2C!$B$1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70AD47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SPP_LRU_L2C!$A$2:$A$46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SPP_LRU_L2C!$B$2:$B$46</c:f>
              <c:numCache>
                <c:formatCode>General</c:formatCode>
                <c:ptCount val="45"/>
                <c:pt idx="0">
                  <c:v>1.4281200000000001</c:v>
                </c:pt>
                <c:pt idx="1">
                  <c:v>6.1680999999999999</c:v>
                </c:pt>
                <c:pt idx="2">
                  <c:v>4.5731900000000003</c:v>
                </c:pt>
                <c:pt idx="3">
                  <c:v>6.2858499999999999</c:v>
                </c:pt>
                <c:pt idx="4">
                  <c:v>16.2226</c:v>
                </c:pt>
                <c:pt idx="5">
                  <c:v>16.200099999999999</c:v>
                </c:pt>
                <c:pt idx="6">
                  <c:v>11.032299999999999</c:v>
                </c:pt>
                <c:pt idx="7">
                  <c:v>6.8860900000000003</c:v>
                </c:pt>
                <c:pt idx="8">
                  <c:v>3.0519599999999998</c:v>
                </c:pt>
                <c:pt idx="9">
                  <c:v>1.9957099999999998E-2</c:v>
                </c:pt>
                <c:pt idx="10">
                  <c:v>4.6013799999999998</c:v>
                </c:pt>
                <c:pt idx="11">
                  <c:v>5.8053100000000004</c:v>
                </c:pt>
                <c:pt idx="12">
                  <c:v>5.7783300000000004</c:v>
                </c:pt>
                <c:pt idx="13">
                  <c:v>6.0541299999999998</c:v>
                </c:pt>
                <c:pt idx="14">
                  <c:v>4.2099000000000002</c:v>
                </c:pt>
                <c:pt idx="15">
                  <c:v>2.9080499999999998</c:v>
                </c:pt>
                <c:pt idx="16">
                  <c:v>1.6327199999999999</c:v>
                </c:pt>
                <c:pt idx="17">
                  <c:v>6.6244899999999998</c:v>
                </c:pt>
                <c:pt idx="18">
                  <c:v>2.3014000000000001</c:v>
                </c:pt>
                <c:pt idx="19">
                  <c:v>1.87496</c:v>
                </c:pt>
                <c:pt idx="20">
                  <c:v>4.3266499999999999</c:v>
                </c:pt>
                <c:pt idx="21">
                  <c:v>4.9892300000000001</c:v>
                </c:pt>
                <c:pt idx="22">
                  <c:v>4.0381900000000002</c:v>
                </c:pt>
                <c:pt idx="23">
                  <c:v>4.9916799999999997</c:v>
                </c:pt>
                <c:pt idx="24">
                  <c:v>0.15288499999999999</c:v>
                </c:pt>
                <c:pt idx="25">
                  <c:v>0.16436700000000001</c:v>
                </c:pt>
                <c:pt idx="26">
                  <c:v>10.9526</c:v>
                </c:pt>
                <c:pt idx="27">
                  <c:v>8.4275400000000005</c:v>
                </c:pt>
                <c:pt idx="28">
                  <c:v>1.63598</c:v>
                </c:pt>
                <c:pt idx="29">
                  <c:v>5.6048499999999999</c:v>
                </c:pt>
                <c:pt idx="30">
                  <c:v>4.96279</c:v>
                </c:pt>
                <c:pt idx="31">
                  <c:v>7.7587200000000003</c:v>
                </c:pt>
                <c:pt idx="32">
                  <c:v>1.8581300000000001</c:v>
                </c:pt>
                <c:pt idx="33">
                  <c:v>12.148400000000001</c:v>
                </c:pt>
                <c:pt idx="34">
                  <c:v>6.8731999999999998</c:v>
                </c:pt>
                <c:pt idx="35">
                  <c:v>11.315099999999999</c:v>
                </c:pt>
                <c:pt idx="36">
                  <c:v>6.8674299999999997</c:v>
                </c:pt>
                <c:pt idx="37">
                  <c:v>8.8758499999999998</c:v>
                </c:pt>
                <c:pt idx="38">
                  <c:v>10.5785</c:v>
                </c:pt>
                <c:pt idx="39">
                  <c:v>8.4714700000000001</c:v>
                </c:pt>
                <c:pt idx="40">
                  <c:v>7.9347399999999997</c:v>
                </c:pt>
                <c:pt idx="41">
                  <c:v>9.5601199999999995</c:v>
                </c:pt>
                <c:pt idx="42">
                  <c:v>15.1257</c:v>
                </c:pt>
                <c:pt idx="43">
                  <c:v>8.5886300000000002</c:v>
                </c:pt>
                <c:pt idx="44">
                  <c:v>4.4895199999999997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26-4A8A-8FE1-1E9C979CFF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7368081254848798"/>
              <c:y val="0.945958437096642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Prefetch</a:t>
                </a:r>
                <a:r>
                  <a:rPr lang="en-US" sz="1400" baseline="0"/>
                  <a:t> hit %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9.3978479302024337E-4"/>
              <c:y val="7.76970701630401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4311222576316555E-2"/>
          <c:y val="0.10788306095022426"/>
          <c:w val="0.89534381495362803"/>
          <c:h val="0.360033680671557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SPP_LRU_L2C_negative!$B$1</c:f>
              <c:strCache>
                <c:ptCount val="1"/>
                <c:pt idx="0">
                  <c:v>neg_C_evicts_P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SPP_LRU_L2C_negative!$A$2:$A$46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SPP_LRU_L2C_negative!$B$2:$B$46</c:f>
              <c:numCache>
                <c:formatCode>General</c:formatCode>
                <c:ptCount val="45"/>
                <c:pt idx="0">
                  <c:v>1.31579</c:v>
                </c:pt>
                <c:pt idx="1">
                  <c:v>2.4933200000000002</c:v>
                </c:pt>
                <c:pt idx="2">
                  <c:v>1.0462499999999999</c:v>
                </c:pt>
                <c:pt idx="3">
                  <c:v>0.272374</c:v>
                </c:pt>
                <c:pt idx="4">
                  <c:v>74.647900000000007</c:v>
                </c:pt>
                <c:pt idx="5">
                  <c:v>67.692300000000003</c:v>
                </c:pt>
                <c:pt idx="6">
                  <c:v>55.921100000000003</c:v>
                </c:pt>
                <c:pt idx="7">
                  <c:v>0</c:v>
                </c:pt>
                <c:pt idx="8">
                  <c:v>1.7500800000000001</c:v>
                </c:pt>
                <c:pt idx="9">
                  <c:v>0.16891900000000001</c:v>
                </c:pt>
                <c:pt idx="10">
                  <c:v>3.13028</c:v>
                </c:pt>
                <c:pt idx="11">
                  <c:v>1.23424</c:v>
                </c:pt>
                <c:pt idx="12">
                  <c:v>6.8892600000000002</c:v>
                </c:pt>
                <c:pt idx="13">
                  <c:v>10.717499999999999</c:v>
                </c:pt>
                <c:pt idx="14">
                  <c:v>1.00634</c:v>
                </c:pt>
                <c:pt idx="15">
                  <c:v>1.63527</c:v>
                </c:pt>
                <c:pt idx="16">
                  <c:v>0.32514999999999999</c:v>
                </c:pt>
                <c:pt idx="17">
                  <c:v>46.0319</c:v>
                </c:pt>
                <c:pt idx="18">
                  <c:v>17.3156</c:v>
                </c:pt>
                <c:pt idx="19">
                  <c:v>17.6889</c:v>
                </c:pt>
                <c:pt idx="20">
                  <c:v>62.222200000000001</c:v>
                </c:pt>
                <c:pt idx="21">
                  <c:v>88.461500000000001</c:v>
                </c:pt>
                <c:pt idx="22">
                  <c:v>0</c:v>
                </c:pt>
                <c:pt idx="23">
                  <c:v>40</c:v>
                </c:pt>
                <c:pt idx="24">
                  <c:v>1.29199</c:v>
                </c:pt>
                <c:pt idx="25">
                  <c:v>1.0309299999999999</c:v>
                </c:pt>
                <c:pt idx="26">
                  <c:v>3.2126199999999998</c:v>
                </c:pt>
                <c:pt idx="27">
                  <c:v>2.3968600000000002</c:v>
                </c:pt>
                <c:pt idx="28">
                  <c:v>1.50013</c:v>
                </c:pt>
                <c:pt idx="29">
                  <c:v>4.5565499999999997</c:v>
                </c:pt>
                <c:pt idx="30">
                  <c:v>1.1146499999999999</c:v>
                </c:pt>
                <c:pt idx="31">
                  <c:v>1.17866</c:v>
                </c:pt>
                <c:pt idx="32">
                  <c:v>3.68973</c:v>
                </c:pt>
                <c:pt idx="33">
                  <c:v>1.4652000000000001</c:v>
                </c:pt>
                <c:pt idx="34">
                  <c:v>0.42490299999999998</c:v>
                </c:pt>
                <c:pt idx="35">
                  <c:v>1.3043499999999999</c:v>
                </c:pt>
                <c:pt idx="36">
                  <c:v>0</c:v>
                </c:pt>
                <c:pt idx="37">
                  <c:v>0.83483799999999997</c:v>
                </c:pt>
                <c:pt idx="38">
                  <c:v>6.6606399999999999</c:v>
                </c:pt>
                <c:pt idx="39">
                  <c:v>0</c:v>
                </c:pt>
                <c:pt idx="40">
                  <c:v>2.9972799999999999</c:v>
                </c:pt>
                <c:pt idx="41">
                  <c:v>4.1890900000000002</c:v>
                </c:pt>
                <c:pt idx="42">
                  <c:v>2.09512E-2</c:v>
                </c:pt>
                <c:pt idx="43">
                  <c:v>0</c:v>
                </c:pt>
                <c:pt idx="44">
                  <c:v>12.523715237209302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A7-46AE-AE42-8951E4B4EFF2}"/>
            </c:ext>
          </c:extLst>
        </c:ser>
        <c:ser>
          <c:idx val="1"/>
          <c:order val="1"/>
          <c:tx>
            <c:strRef>
              <c:f>SPP_LRU_L2C_negative!$C$1</c:f>
              <c:strCache>
                <c:ptCount val="1"/>
                <c:pt idx="0">
                  <c:v>neg_P_evicts_P</c:v>
                </c:pt>
              </c:strCache>
            </c:strRef>
          </c:tx>
          <c:spPr>
            <a:solidFill>
              <a:srgbClr val="FFC000">
                <a:lumMod val="60000"/>
                <a:lumOff val="4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SPP_LRU_L2C_negative!$A$2:$A$46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SPP_LRU_L2C_negative!$C$2:$C$46</c:f>
              <c:numCache>
                <c:formatCode>General</c:formatCode>
                <c:ptCount val="45"/>
                <c:pt idx="0">
                  <c:v>0</c:v>
                </c:pt>
                <c:pt idx="1">
                  <c:v>1.15761</c:v>
                </c:pt>
                <c:pt idx="2">
                  <c:v>1.1889200000000001E-2</c:v>
                </c:pt>
                <c:pt idx="3">
                  <c:v>7.7821000000000001E-2</c:v>
                </c:pt>
                <c:pt idx="4">
                  <c:v>0</c:v>
                </c:pt>
                <c:pt idx="5">
                  <c:v>0</c:v>
                </c:pt>
                <c:pt idx="6">
                  <c:v>6.5789499999999999</c:v>
                </c:pt>
                <c:pt idx="7">
                  <c:v>0</c:v>
                </c:pt>
                <c:pt idx="8">
                  <c:v>7.2920100000000002E-2</c:v>
                </c:pt>
                <c:pt idx="9">
                  <c:v>0</c:v>
                </c:pt>
                <c:pt idx="10">
                  <c:v>9.6613700000000007E-3</c:v>
                </c:pt>
                <c:pt idx="11">
                  <c:v>0</c:v>
                </c:pt>
                <c:pt idx="12">
                  <c:v>1.40885E-2</c:v>
                </c:pt>
                <c:pt idx="13">
                  <c:v>2.24215E-2</c:v>
                </c:pt>
                <c:pt idx="14">
                  <c:v>8.7163199999999996E-2</c:v>
                </c:pt>
                <c:pt idx="15">
                  <c:v>7.7689800000000003E-2</c:v>
                </c:pt>
                <c:pt idx="16">
                  <c:v>0</c:v>
                </c:pt>
                <c:pt idx="17">
                  <c:v>3.9169299999999998</c:v>
                </c:pt>
                <c:pt idx="18">
                  <c:v>0.35860700000000001</c:v>
                </c:pt>
                <c:pt idx="19">
                  <c:v>0.219058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0.49065399999999998</c:v>
                </c:pt>
                <c:pt idx="27">
                  <c:v>0.117878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0.21712200000000001</c:v>
                </c:pt>
                <c:pt idx="32">
                  <c:v>0</c:v>
                </c:pt>
                <c:pt idx="33">
                  <c:v>0</c:v>
                </c:pt>
                <c:pt idx="34">
                  <c:v>1.2316000000000001E-2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0.42194100000000001</c:v>
                </c:pt>
                <c:pt idx="39">
                  <c:v>0</c:v>
                </c:pt>
                <c:pt idx="40">
                  <c:v>0.74931899999999996</c:v>
                </c:pt>
                <c:pt idx="41">
                  <c:v>2.9090899999999999E-2</c:v>
                </c:pt>
                <c:pt idx="42">
                  <c:v>0</c:v>
                </c:pt>
                <c:pt idx="43">
                  <c:v>0</c:v>
                </c:pt>
                <c:pt idx="44">
                  <c:v>0.34053792023255808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A7-46AE-AE42-8951E4B4EFF2}"/>
            </c:ext>
          </c:extLst>
        </c:ser>
        <c:ser>
          <c:idx val="2"/>
          <c:order val="2"/>
          <c:tx>
            <c:strRef>
              <c:f>SPP_LRU_L2C_negative!$D$1</c:f>
              <c:strCache>
                <c:ptCount val="1"/>
                <c:pt idx="0">
                  <c:v>neg_P_evicts_C</c:v>
                </c:pt>
              </c:strCache>
            </c:strRef>
          </c:tx>
          <c:spPr>
            <a:solidFill>
              <a:srgbClr val="ED7D31">
                <a:lumMod val="20000"/>
                <a:lumOff val="8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SPP_LRU_L2C_negative!$A$2:$A$46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SPP_LRU_L2C_negative!$D$2:$D$46</c:f>
              <c:numCache>
                <c:formatCode>General</c:formatCode>
                <c:ptCount val="45"/>
                <c:pt idx="0">
                  <c:v>5.2631600000000001</c:v>
                </c:pt>
                <c:pt idx="1">
                  <c:v>2.7604600000000001</c:v>
                </c:pt>
                <c:pt idx="2">
                  <c:v>0.36856499999999998</c:v>
                </c:pt>
                <c:pt idx="3">
                  <c:v>3.5408599999999999</c:v>
                </c:pt>
                <c:pt idx="4">
                  <c:v>16.901399999999999</c:v>
                </c:pt>
                <c:pt idx="5">
                  <c:v>24.615400000000001</c:v>
                </c:pt>
                <c:pt idx="6">
                  <c:v>23.684200000000001</c:v>
                </c:pt>
                <c:pt idx="7">
                  <c:v>100</c:v>
                </c:pt>
                <c:pt idx="8">
                  <c:v>3.5200499999999999</c:v>
                </c:pt>
                <c:pt idx="9">
                  <c:v>2.1959499999999998</c:v>
                </c:pt>
                <c:pt idx="10">
                  <c:v>0.60383600000000004</c:v>
                </c:pt>
                <c:pt idx="11">
                  <c:v>1.8245199999999999</c:v>
                </c:pt>
                <c:pt idx="12">
                  <c:v>2.87405</c:v>
                </c:pt>
                <c:pt idx="13">
                  <c:v>3.7668200000000001</c:v>
                </c:pt>
                <c:pt idx="14">
                  <c:v>7.8367699999999996</c:v>
                </c:pt>
                <c:pt idx="15">
                  <c:v>1.07629</c:v>
                </c:pt>
                <c:pt idx="16">
                  <c:v>12.7134</c:v>
                </c:pt>
                <c:pt idx="17">
                  <c:v>14.2973</c:v>
                </c:pt>
                <c:pt idx="18">
                  <c:v>69.211100000000002</c:v>
                </c:pt>
                <c:pt idx="19">
                  <c:v>68.784199999999998</c:v>
                </c:pt>
                <c:pt idx="20">
                  <c:v>36.666699999999999</c:v>
                </c:pt>
                <c:pt idx="21">
                  <c:v>7.69231</c:v>
                </c:pt>
                <c:pt idx="22">
                  <c:v>100</c:v>
                </c:pt>
                <c:pt idx="23">
                  <c:v>20</c:v>
                </c:pt>
                <c:pt idx="24">
                  <c:v>3.3591700000000002</c:v>
                </c:pt>
                <c:pt idx="25">
                  <c:v>3.4364300000000001</c:v>
                </c:pt>
                <c:pt idx="26">
                  <c:v>8.32944</c:v>
                </c:pt>
                <c:pt idx="27">
                  <c:v>12.4558</c:v>
                </c:pt>
                <c:pt idx="28">
                  <c:v>1.24587</c:v>
                </c:pt>
                <c:pt idx="29">
                  <c:v>0.56956899999999999</c:v>
                </c:pt>
                <c:pt idx="30">
                  <c:v>0.79617800000000005</c:v>
                </c:pt>
                <c:pt idx="31">
                  <c:v>46.960299999999997</c:v>
                </c:pt>
                <c:pt idx="32">
                  <c:v>4.2767299999999997</c:v>
                </c:pt>
                <c:pt idx="33">
                  <c:v>1.4652000000000001</c:v>
                </c:pt>
                <c:pt idx="34">
                  <c:v>0.19705600000000001</c:v>
                </c:pt>
                <c:pt idx="35">
                  <c:v>0.86956500000000003</c:v>
                </c:pt>
                <c:pt idx="36">
                  <c:v>0.22900799999999999</c:v>
                </c:pt>
                <c:pt idx="37">
                  <c:v>0.65433200000000002</c:v>
                </c:pt>
                <c:pt idx="38">
                  <c:v>2.98373</c:v>
                </c:pt>
                <c:pt idx="39">
                  <c:v>0.38314199999999998</c:v>
                </c:pt>
                <c:pt idx="40">
                  <c:v>0.95367800000000003</c:v>
                </c:pt>
                <c:pt idx="41">
                  <c:v>2.4436399999999998</c:v>
                </c:pt>
                <c:pt idx="42">
                  <c:v>0.460926</c:v>
                </c:pt>
                <c:pt idx="43">
                  <c:v>23.529399999999999</c:v>
                </c:pt>
                <c:pt idx="44">
                  <c:v>14.896124302325576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A7-46AE-AE42-8951E4B4EFF2}"/>
            </c:ext>
          </c:extLst>
        </c:ser>
        <c:ser>
          <c:idx val="3"/>
          <c:order val="3"/>
          <c:tx>
            <c:strRef>
              <c:f>SPP_LRU_L2C_negative!$E$1</c:f>
              <c:strCache>
                <c:ptCount val="1"/>
                <c:pt idx="0">
                  <c:v>useless_P_evicts_dead_C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SPP_LRU_L2C_negative!$A$2:$A$46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SPP_LRU_L2C_negative!$E$2:$E$46</c:f>
              <c:numCache>
                <c:formatCode>General</c:formatCode>
                <c:ptCount val="45"/>
                <c:pt idx="0">
                  <c:v>93.421099999999996</c:v>
                </c:pt>
                <c:pt idx="1">
                  <c:v>93.499600000000001</c:v>
                </c:pt>
                <c:pt idx="2">
                  <c:v>98.359300000000005</c:v>
                </c:pt>
                <c:pt idx="3">
                  <c:v>95.914400000000001</c:v>
                </c:pt>
                <c:pt idx="4">
                  <c:v>8.4506999999999994</c:v>
                </c:pt>
                <c:pt idx="5">
                  <c:v>7.69231</c:v>
                </c:pt>
                <c:pt idx="6">
                  <c:v>13.815799999999999</c:v>
                </c:pt>
                <c:pt idx="7">
                  <c:v>0</c:v>
                </c:pt>
                <c:pt idx="8">
                  <c:v>89.877399999999994</c:v>
                </c:pt>
                <c:pt idx="9">
                  <c:v>95.270300000000006</c:v>
                </c:pt>
                <c:pt idx="10">
                  <c:v>93.236999999999995</c:v>
                </c:pt>
                <c:pt idx="11">
                  <c:v>96.793700000000001</c:v>
                </c:pt>
                <c:pt idx="12">
                  <c:v>89.067300000000003</c:v>
                </c:pt>
                <c:pt idx="13">
                  <c:v>84.573999999999998</c:v>
                </c:pt>
                <c:pt idx="14">
                  <c:v>83.660899999999998</c:v>
                </c:pt>
                <c:pt idx="15">
                  <c:v>91.662599999999998</c:v>
                </c:pt>
                <c:pt idx="16">
                  <c:v>83.579899999999995</c:v>
                </c:pt>
                <c:pt idx="17">
                  <c:v>23.773499999999999</c:v>
                </c:pt>
                <c:pt idx="18">
                  <c:v>13.063499999999999</c:v>
                </c:pt>
                <c:pt idx="19">
                  <c:v>13.3078</c:v>
                </c:pt>
                <c:pt idx="20">
                  <c:v>1.11111</c:v>
                </c:pt>
                <c:pt idx="21">
                  <c:v>3.8461500000000002</c:v>
                </c:pt>
                <c:pt idx="22">
                  <c:v>0</c:v>
                </c:pt>
                <c:pt idx="23">
                  <c:v>40</c:v>
                </c:pt>
                <c:pt idx="24">
                  <c:v>95.348799999999997</c:v>
                </c:pt>
                <c:pt idx="25">
                  <c:v>95.532600000000002</c:v>
                </c:pt>
                <c:pt idx="26">
                  <c:v>87.091099999999997</c:v>
                </c:pt>
                <c:pt idx="27">
                  <c:v>84.715100000000007</c:v>
                </c:pt>
                <c:pt idx="28">
                  <c:v>97.025199999999998</c:v>
                </c:pt>
                <c:pt idx="29">
                  <c:v>94.304299999999998</c:v>
                </c:pt>
                <c:pt idx="30">
                  <c:v>98.089200000000005</c:v>
                </c:pt>
                <c:pt idx="31">
                  <c:v>51.240699999999997</c:v>
                </c:pt>
                <c:pt idx="32">
                  <c:v>90.901499999999999</c:v>
                </c:pt>
                <c:pt idx="33">
                  <c:v>97.069599999999994</c:v>
                </c:pt>
                <c:pt idx="34">
                  <c:v>96.927199999999999</c:v>
                </c:pt>
                <c:pt idx="35">
                  <c:v>97.826099999999997</c:v>
                </c:pt>
                <c:pt idx="36">
                  <c:v>99.389300000000006</c:v>
                </c:pt>
                <c:pt idx="37">
                  <c:v>98.217500000000001</c:v>
                </c:pt>
                <c:pt idx="38">
                  <c:v>89.3309</c:v>
                </c:pt>
                <c:pt idx="39">
                  <c:v>99.616900000000001</c:v>
                </c:pt>
                <c:pt idx="40">
                  <c:v>95.095399999999998</c:v>
                </c:pt>
                <c:pt idx="41">
                  <c:v>92.349100000000007</c:v>
                </c:pt>
                <c:pt idx="42">
                  <c:v>99.476200000000006</c:v>
                </c:pt>
                <c:pt idx="43">
                  <c:v>76.470600000000005</c:v>
                </c:pt>
                <c:pt idx="44">
                  <c:v>71.083129534883724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A7-46AE-AE42-8951E4B4EFF2}"/>
            </c:ext>
          </c:extLst>
        </c:ser>
        <c:ser>
          <c:idx val="4"/>
          <c:order val="4"/>
          <c:tx>
            <c:strRef>
              <c:f>SPP_LRU_L2C_negative!$F$1</c:f>
              <c:strCache>
                <c:ptCount val="1"/>
                <c:pt idx="0">
                  <c:v>useless_P_evicts_useless_P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SPP_LRU_L2C_negative!$A$2:$A$46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SPP_LRU_L2C_negative!$F$2:$F$46</c:f>
              <c:numCache>
                <c:formatCode>General</c:formatCode>
                <c:ptCount val="45"/>
                <c:pt idx="0">
                  <c:v>0</c:v>
                </c:pt>
                <c:pt idx="1">
                  <c:v>8.9047200000000007E-2</c:v>
                </c:pt>
                <c:pt idx="2">
                  <c:v>0.214005</c:v>
                </c:pt>
                <c:pt idx="3">
                  <c:v>0.194553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4.7795800000000002</c:v>
                </c:pt>
                <c:pt idx="9">
                  <c:v>2.3648600000000002</c:v>
                </c:pt>
                <c:pt idx="10">
                  <c:v>3.01918</c:v>
                </c:pt>
                <c:pt idx="11">
                  <c:v>0.14757200000000001</c:v>
                </c:pt>
                <c:pt idx="12">
                  <c:v>1.15526</c:v>
                </c:pt>
                <c:pt idx="13">
                  <c:v>0.91928299999999996</c:v>
                </c:pt>
                <c:pt idx="14">
                  <c:v>7.4088700000000003</c:v>
                </c:pt>
                <c:pt idx="15">
                  <c:v>5.54819</c:v>
                </c:pt>
                <c:pt idx="16">
                  <c:v>3.3815599999999999</c:v>
                </c:pt>
                <c:pt idx="17">
                  <c:v>11.980399999999999</c:v>
                </c:pt>
                <c:pt idx="18">
                  <c:v>5.1229499999999997E-2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0.87616799999999995</c:v>
                </c:pt>
                <c:pt idx="27">
                  <c:v>0.31434200000000001</c:v>
                </c:pt>
                <c:pt idx="28">
                  <c:v>0.22883300000000001</c:v>
                </c:pt>
                <c:pt idx="29">
                  <c:v>0.56956899999999999</c:v>
                </c:pt>
                <c:pt idx="30">
                  <c:v>0</c:v>
                </c:pt>
                <c:pt idx="31">
                  <c:v>0.40322599999999997</c:v>
                </c:pt>
                <c:pt idx="32">
                  <c:v>1.13208</c:v>
                </c:pt>
                <c:pt idx="33">
                  <c:v>0</c:v>
                </c:pt>
                <c:pt idx="34">
                  <c:v>2.4385699999999999</c:v>
                </c:pt>
                <c:pt idx="35">
                  <c:v>0</c:v>
                </c:pt>
                <c:pt idx="36">
                  <c:v>0.38167899999999999</c:v>
                </c:pt>
                <c:pt idx="37">
                  <c:v>0.293321</c:v>
                </c:pt>
                <c:pt idx="38">
                  <c:v>0.602773</c:v>
                </c:pt>
                <c:pt idx="39">
                  <c:v>0</c:v>
                </c:pt>
                <c:pt idx="40">
                  <c:v>0.20436000000000001</c:v>
                </c:pt>
                <c:pt idx="41">
                  <c:v>0.98909100000000005</c:v>
                </c:pt>
                <c:pt idx="42">
                  <c:v>4.1902399999999999E-2</c:v>
                </c:pt>
                <c:pt idx="43">
                  <c:v>0</c:v>
                </c:pt>
                <c:pt idx="44">
                  <c:v>1.1565000953488371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A7-46AE-AE42-8951E4B4E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5875937912756054"/>
              <c:y val="0.874116222504070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negative</a:t>
                </a:r>
                <a:r>
                  <a:rPr lang="en-US" sz="1400" baseline="0"/>
                  <a:t> interactions(%)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2.2442776048342793E-3"/>
              <c:y val="3.38807649043869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7.5454298954786059E-2"/>
          <c:y val="3.0778207940354374E-3"/>
          <c:w val="0.89540673243969615"/>
          <c:h val="8.94439514623427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6658446851811E-2"/>
          <c:y val="0.14592575737875438"/>
          <c:w val="0.91165104901844085"/>
          <c:h val="0.340254193212846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SPP_LRU_LLC_ineractions!$E$1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SPP_LRU_LLC_ineractions!$E$2:$E$46</c:f>
              <c:numCache>
                <c:formatCode>General</c:formatCode>
                <c:ptCount val="45"/>
                <c:pt idx="0">
                  <c:v>34.603200000000001</c:v>
                </c:pt>
                <c:pt idx="1">
                  <c:v>27.142199999999999</c:v>
                </c:pt>
                <c:pt idx="2">
                  <c:v>24.7209</c:v>
                </c:pt>
                <c:pt idx="3">
                  <c:v>27.223600000000001</c:v>
                </c:pt>
                <c:pt idx="4">
                  <c:v>32.976199999999999</c:v>
                </c:pt>
                <c:pt idx="5">
                  <c:v>32.948799999999999</c:v>
                </c:pt>
                <c:pt idx="6">
                  <c:v>24.356000000000002</c:v>
                </c:pt>
                <c:pt idx="7">
                  <c:v>25.001799999999999</c:v>
                </c:pt>
                <c:pt idx="8">
                  <c:v>53.152200000000001</c:v>
                </c:pt>
                <c:pt idx="9">
                  <c:v>12.2517</c:v>
                </c:pt>
                <c:pt idx="10">
                  <c:v>43.043900000000001</c:v>
                </c:pt>
                <c:pt idx="11">
                  <c:v>41.401899999999998</c:v>
                </c:pt>
                <c:pt idx="12">
                  <c:v>45.195300000000003</c:v>
                </c:pt>
                <c:pt idx="13">
                  <c:v>48.381399999999999</c:v>
                </c:pt>
                <c:pt idx="14">
                  <c:v>45.768799999999999</c:v>
                </c:pt>
                <c:pt idx="15">
                  <c:v>47.8386</c:v>
                </c:pt>
                <c:pt idx="16">
                  <c:v>12.341900000000001</c:v>
                </c:pt>
                <c:pt idx="17">
                  <c:v>49.17</c:v>
                </c:pt>
                <c:pt idx="18">
                  <c:v>61.214100000000002</c:v>
                </c:pt>
                <c:pt idx="19">
                  <c:v>61.159599999999998</c:v>
                </c:pt>
                <c:pt idx="20">
                  <c:v>52.735500000000002</c:v>
                </c:pt>
                <c:pt idx="21">
                  <c:v>49.052500000000002</c:v>
                </c:pt>
                <c:pt idx="22">
                  <c:v>52.716999999999999</c:v>
                </c:pt>
                <c:pt idx="23">
                  <c:v>48.7087</c:v>
                </c:pt>
                <c:pt idx="24">
                  <c:v>22.307099999999998</c:v>
                </c:pt>
                <c:pt idx="25">
                  <c:v>22.921800000000001</c:v>
                </c:pt>
                <c:pt idx="26">
                  <c:v>31.799299999999999</c:v>
                </c:pt>
                <c:pt idx="27">
                  <c:v>26.387699999999999</c:v>
                </c:pt>
                <c:pt idx="28">
                  <c:v>20.7544</c:v>
                </c:pt>
                <c:pt idx="29">
                  <c:v>46.201300000000003</c:v>
                </c:pt>
                <c:pt idx="30">
                  <c:v>60.281300000000002</c:v>
                </c:pt>
                <c:pt idx="31">
                  <c:v>31.0566</c:v>
                </c:pt>
                <c:pt idx="32">
                  <c:v>37.205100000000002</c:v>
                </c:pt>
                <c:pt idx="33">
                  <c:v>26.584099999999999</c:v>
                </c:pt>
                <c:pt idx="34">
                  <c:v>33.059100000000001</c:v>
                </c:pt>
                <c:pt idx="35">
                  <c:v>26.537199999999999</c:v>
                </c:pt>
                <c:pt idx="36">
                  <c:v>20.338899999999999</c:v>
                </c:pt>
                <c:pt idx="37">
                  <c:v>22.6279</c:v>
                </c:pt>
                <c:pt idx="38">
                  <c:v>20.720500000000001</c:v>
                </c:pt>
                <c:pt idx="39">
                  <c:v>17.238900000000001</c:v>
                </c:pt>
                <c:pt idx="40">
                  <c:v>18.913</c:v>
                </c:pt>
                <c:pt idx="41">
                  <c:v>26.633199999999999</c:v>
                </c:pt>
                <c:pt idx="42">
                  <c:v>19.8919</c:v>
                </c:pt>
                <c:pt idx="43">
                  <c:v>8.4503299999999992</c:v>
                </c:pt>
                <c:pt idx="44">
                  <c:v>33.916563488372084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10-4C2F-B6EC-6C29B855D45A}"/>
            </c:ext>
          </c:extLst>
        </c:ser>
        <c:ser>
          <c:idx val="1"/>
          <c:order val="1"/>
          <c:tx>
            <c:strRef>
              <c:f>SPP_LRU_LLC_ineractions!$F$1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SPP_LRU_LLC_ineractions!$F$2:$F$46</c:f>
              <c:numCache>
                <c:formatCode>General</c:formatCode>
                <c:ptCount val="45"/>
                <c:pt idx="0">
                  <c:v>43.2804</c:v>
                </c:pt>
                <c:pt idx="1">
                  <c:v>71.783900000000003</c:v>
                </c:pt>
                <c:pt idx="2">
                  <c:v>74.042900000000003</c:v>
                </c:pt>
                <c:pt idx="3">
                  <c:v>69.091099999999997</c:v>
                </c:pt>
                <c:pt idx="4">
                  <c:v>58.464199999999998</c:v>
                </c:pt>
                <c:pt idx="5">
                  <c:v>58.484400000000001</c:v>
                </c:pt>
                <c:pt idx="6">
                  <c:v>52.493200000000002</c:v>
                </c:pt>
                <c:pt idx="7">
                  <c:v>74.111099999999993</c:v>
                </c:pt>
                <c:pt idx="8">
                  <c:v>35.548900000000003</c:v>
                </c:pt>
                <c:pt idx="9">
                  <c:v>50.081099999999999</c:v>
                </c:pt>
                <c:pt idx="10">
                  <c:v>36.475900000000003</c:v>
                </c:pt>
                <c:pt idx="11">
                  <c:v>33.917200000000001</c:v>
                </c:pt>
                <c:pt idx="12">
                  <c:v>36.5441</c:v>
                </c:pt>
                <c:pt idx="13">
                  <c:v>35.462200000000003</c:v>
                </c:pt>
                <c:pt idx="14">
                  <c:v>40.418399999999998</c:v>
                </c:pt>
                <c:pt idx="15">
                  <c:v>36.873399999999997</c:v>
                </c:pt>
                <c:pt idx="16">
                  <c:v>54.1203</c:v>
                </c:pt>
                <c:pt idx="17">
                  <c:v>46.938099999999999</c:v>
                </c:pt>
                <c:pt idx="18">
                  <c:v>36.293399999999998</c:v>
                </c:pt>
                <c:pt idx="19">
                  <c:v>35.857799999999997</c:v>
                </c:pt>
                <c:pt idx="20">
                  <c:v>26.385200000000001</c:v>
                </c:pt>
                <c:pt idx="21">
                  <c:v>28.522500000000001</c:v>
                </c:pt>
                <c:pt idx="22">
                  <c:v>27.114599999999999</c:v>
                </c:pt>
                <c:pt idx="23">
                  <c:v>28.657499999999999</c:v>
                </c:pt>
                <c:pt idx="24">
                  <c:v>45.6982</c:v>
                </c:pt>
                <c:pt idx="25">
                  <c:v>45.867199999999997</c:v>
                </c:pt>
                <c:pt idx="26">
                  <c:v>58.273099999999999</c:v>
                </c:pt>
                <c:pt idx="27">
                  <c:v>54.127299999999998</c:v>
                </c:pt>
                <c:pt idx="28">
                  <c:v>48.6128</c:v>
                </c:pt>
                <c:pt idx="29">
                  <c:v>37.122599999999998</c:v>
                </c:pt>
                <c:pt idx="30">
                  <c:v>36.706899999999997</c:v>
                </c:pt>
                <c:pt idx="31">
                  <c:v>54.517099999999999</c:v>
                </c:pt>
                <c:pt idx="32">
                  <c:v>53.0396</c:v>
                </c:pt>
                <c:pt idx="33">
                  <c:v>72.4131</c:v>
                </c:pt>
                <c:pt idx="34">
                  <c:v>66.368499999999997</c:v>
                </c:pt>
                <c:pt idx="35">
                  <c:v>72.477999999999994</c:v>
                </c:pt>
                <c:pt idx="36">
                  <c:v>58.831600000000002</c:v>
                </c:pt>
                <c:pt idx="37">
                  <c:v>59.983199999999997</c:v>
                </c:pt>
                <c:pt idx="38">
                  <c:v>61.651200000000003</c:v>
                </c:pt>
                <c:pt idx="39">
                  <c:v>58.710500000000003</c:v>
                </c:pt>
                <c:pt idx="40">
                  <c:v>54.123699999999999</c:v>
                </c:pt>
                <c:pt idx="41">
                  <c:v>67.821600000000004</c:v>
                </c:pt>
                <c:pt idx="42">
                  <c:v>61.919499999999999</c:v>
                </c:pt>
                <c:pt idx="43">
                  <c:v>56.433900000000001</c:v>
                </c:pt>
                <c:pt idx="44">
                  <c:v>50.52048837209302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10-4C2F-B6EC-6C29B855D45A}"/>
            </c:ext>
          </c:extLst>
        </c:ser>
        <c:ser>
          <c:idx val="2"/>
          <c:order val="2"/>
          <c:tx>
            <c:strRef>
              <c:f>SPP_LRU_LLC_ineractions!$G$1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SPP_LRU_LLC_ineractions!$G$2:$G$46</c:f>
              <c:numCache>
                <c:formatCode>General</c:formatCode>
                <c:ptCount val="45"/>
                <c:pt idx="0">
                  <c:v>22.116399999999999</c:v>
                </c:pt>
                <c:pt idx="1">
                  <c:v>1.0739099999999999</c:v>
                </c:pt>
                <c:pt idx="2">
                  <c:v>1.23627</c:v>
                </c:pt>
                <c:pt idx="3">
                  <c:v>3.6853600000000002</c:v>
                </c:pt>
                <c:pt idx="4">
                  <c:v>8.5595700000000008</c:v>
                </c:pt>
                <c:pt idx="5">
                  <c:v>8.5668199999999999</c:v>
                </c:pt>
                <c:pt idx="6">
                  <c:v>23.1508</c:v>
                </c:pt>
                <c:pt idx="7">
                  <c:v>0.88708699999999996</c:v>
                </c:pt>
                <c:pt idx="8">
                  <c:v>11.2989</c:v>
                </c:pt>
                <c:pt idx="9">
                  <c:v>37.667299999999997</c:v>
                </c:pt>
                <c:pt idx="10">
                  <c:v>20.4802</c:v>
                </c:pt>
                <c:pt idx="11">
                  <c:v>24.680900000000001</c:v>
                </c:pt>
                <c:pt idx="12">
                  <c:v>18.2606</c:v>
                </c:pt>
                <c:pt idx="13">
                  <c:v>16.156400000000001</c:v>
                </c:pt>
                <c:pt idx="14">
                  <c:v>13.812799999999999</c:v>
                </c:pt>
                <c:pt idx="15">
                  <c:v>15.288</c:v>
                </c:pt>
                <c:pt idx="16">
                  <c:v>33.537799999999997</c:v>
                </c:pt>
                <c:pt idx="17">
                  <c:v>3.8919600000000001</c:v>
                </c:pt>
                <c:pt idx="18">
                  <c:v>2.4924400000000002</c:v>
                </c:pt>
                <c:pt idx="19">
                  <c:v>2.98265</c:v>
                </c:pt>
                <c:pt idx="20">
                  <c:v>20.879300000000001</c:v>
                </c:pt>
                <c:pt idx="21">
                  <c:v>22.425000000000001</c:v>
                </c:pt>
                <c:pt idx="22">
                  <c:v>20.168299999999999</c:v>
                </c:pt>
                <c:pt idx="23">
                  <c:v>22.633900000000001</c:v>
                </c:pt>
                <c:pt idx="24">
                  <c:v>31.994700000000002</c:v>
                </c:pt>
                <c:pt idx="25">
                  <c:v>31.210999999999999</c:v>
                </c:pt>
                <c:pt idx="26">
                  <c:v>9.9275900000000004</c:v>
                </c:pt>
                <c:pt idx="27">
                  <c:v>19.484999999999999</c:v>
                </c:pt>
                <c:pt idx="28">
                  <c:v>30.632899999999999</c:v>
                </c:pt>
                <c:pt idx="29">
                  <c:v>16.676100000000002</c:v>
                </c:pt>
                <c:pt idx="30">
                  <c:v>3.01187</c:v>
                </c:pt>
                <c:pt idx="31">
                  <c:v>14.426299999999999</c:v>
                </c:pt>
                <c:pt idx="32">
                  <c:v>9.7553300000000007</c:v>
                </c:pt>
                <c:pt idx="33">
                  <c:v>1.0027699999999999</c:v>
                </c:pt>
                <c:pt idx="34">
                  <c:v>0.57239600000000002</c:v>
                </c:pt>
                <c:pt idx="35">
                  <c:v>0.98485100000000003</c:v>
                </c:pt>
                <c:pt idx="36">
                  <c:v>20.829499999999999</c:v>
                </c:pt>
                <c:pt idx="37">
                  <c:v>17.3889</c:v>
                </c:pt>
                <c:pt idx="38">
                  <c:v>17.628299999999999</c:v>
                </c:pt>
                <c:pt idx="39">
                  <c:v>24.050599999999999</c:v>
                </c:pt>
                <c:pt idx="40">
                  <c:v>26.9634</c:v>
                </c:pt>
                <c:pt idx="41">
                  <c:v>5.54514</c:v>
                </c:pt>
                <c:pt idx="42">
                  <c:v>18.188600000000001</c:v>
                </c:pt>
                <c:pt idx="43">
                  <c:v>35.1158</c:v>
                </c:pt>
                <c:pt idx="44">
                  <c:v>15.562960790697677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10-4C2F-B6EC-6C29B855D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8518302229637839"/>
              <c:y val="0.878129995806953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interactions(%)</a:t>
                </a:r>
              </a:p>
            </c:rich>
          </c:tx>
          <c:layout>
            <c:manualLayout>
              <c:xMode val="edge"/>
              <c:yMode val="edge"/>
              <c:x val="1.0997241913694538E-3"/>
              <c:y val="0.150330403330456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322005801906341E-2"/>
          <c:y val="4.9269238812792999E-2"/>
          <c:w val="0.9190632009520856"/>
          <c:h val="0.52669560095837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SPP_LRU_LLC!$B$1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70AD47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SPP_LRU_LLC!$B$2:$B$46</c:f>
              <c:numCache>
                <c:formatCode>General</c:formatCode>
                <c:ptCount val="45"/>
                <c:pt idx="0">
                  <c:v>45.281300000000002</c:v>
                </c:pt>
                <c:pt idx="1">
                  <c:v>27.615200000000002</c:v>
                </c:pt>
                <c:pt idx="2">
                  <c:v>25.171800000000001</c:v>
                </c:pt>
                <c:pt idx="3">
                  <c:v>28.581099999999999</c:v>
                </c:pt>
                <c:pt idx="4">
                  <c:v>35.732599999999998</c:v>
                </c:pt>
                <c:pt idx="5">
                  <c:v>35.7117</c:v>
                </c:pt>
                <c:pt idx="6">
                  <c:v>33.3065</c:v>
                </c:pt>
                <c:pt idx="7">
                  <c:v>25.191500000000001</c:v>
                </c:pt>
                <c:pt idx="8">
                  <c:v>53.970500000000001</c:v>
                </c:pt>
                <c:pt idx="9">
                  <c:v>34.0672</c:v>
                </c:pt>
                <c:pt idx="10">
                  <c:v>37.596699999999998</c:v>
                </c:pt>
                <c:pt idx="11">
                  <c:v>54.832700000000003</c:v>
                </c:pt>
                <c:pt idx="12">
                  <c:v>40.2393</c:v>
                </c:pt>
                <c:pt idx="13">
                  <c:v>45.704099999999997</c:v>
                </c:pt>
                <c:pt idx="14">
                  <c:v>51.230600000000003</c:v>
                </c:pt>
                <c:pt idx="15">
                  <c:v>48.0045</c:v>
                </c:pt>
                <c:pt idx="16">
                  <c:v>16.645199999999999</c:v>
                </c:pt>
                <c:pt idx="17">
                  <c:v>55.487400000000001</c:v>
                </c:pt>
                <c:pt idx="18">
                  <c:v>89.763400000000004</c:v>
                </c:pt>
                <c:pt idx="19">
                  <c:v>88.118399999999994</c:v>
                </c:pt>
                <c:pt idx="20">
                  <c:v>60.8872</c:v>
                </c:pt>
                <c:pt idx="21">
                  <c:v>54.1143</c:v>
                </c:pt>
                <c:pt idx="22">
                  <c:v>65.672499999999999</c:v>
                </c:pt>
                <c:pt idx="23">
                  <c:v>53.871099999999998</c:v>
                </c:pt>
                <c:pt idx="24">
                  <c:v>33.9482</c:v>
                </c:pt>
                <c:pt idx="25">
                  <c:v>35.523499999999999</c:v>
                </c:pt>
                <c:pt idx="26">
                  <c:v>35.875399999999999</c:v>
                </c:pt>
                <c:pt idx="27">
                  <c:v>39.495600000000003</c:v>
                </c:pt>
                <c:pt idx="28">
                  <c:v>28.700600000000001</c:v>
                </c:pt>
                <c:pt idx="29">
                  <c:v>59.795299999999997</c:v>
                </c:pt>
                <c:pt idx="30">
                  <c:v>62.859400000000001</c:v>
                </c:pt>
                <c:pt idx="31">
                  <c:v>42.688299999999998</c:v>
                </c:pt>
                <c:pt idx="32">
                  <c:v>23.754999999999999</c:v>
                </c:pt>
                <c:pt idx="33">
                  <c:v>43.1357</c:v>
                </c:pt>
                <c:pt idx="34">
                  <c:v>27.0383</c:v>
                </c:pt>
                <c:pt idx="35">
                  <c:v>33.243899999999996</c:v>
                </c:pt>
                <c:pt idx="36">
                  <c:v>26.997900000000001</c:v>
                </c:pt>
                <c:pt idx="37">
                  <c:v>25.606999999999999</c:v>
                </c:pt>
                <c:pt idx="38">
                  <c:v>27.252400000000002</c:v>
                </c:pt>
                <c:pt idx="39">
                  <c:v>25.095400000000001</c:v>
                </c:pt>
                <c:pt idx="40">
                  <c:v>22.6934</c:v>
                </c:pt>
                <c:pt idx="41">
                  <c:v>36.454500000000003</c:v>
                </c:pt>
                <c:pt idx="42">
                  <c:v>31.9023</c:v>
                </c:pt>
                <c:pt idx="43">
                  <c:v>24.267900000000001</c:v>
                </c:pt>
                <c:pt idx="44">
                  <c:v>25.382100000000001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D7-46B2-9347-DCBED91CC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7368081254848798"/>
              <c:y val="0.945958437096642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Prefetch</a:t>
                </a:r>
                <a:r>
                  <a:rPr lang="en-US" sz="1400" baseline="0"/>
                  <a:t> hit %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9.3978479302024337E-4"/>
              <c:y val="7.76970701630401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4311222576316555E-2"/>
          <c:y val="0.10788306095022426"/>
          <c:w val="0.89534381495362803"/>
          <c:h val="0.360033680671557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SPP_LRU_LLC_negative!$B$1</c:f>
              <c:strCache>
                <c:ptCount val="1"/>
                <c:pt idx="0">
                  <c:v>neg_C_evicts_P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SPP_LRU_LLC_negative!$A$2:$A$46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SPP_LRU_LLC_negative!$B$2:$B$46</c:f>
              <c:numCache>
                <c:formatCode>General</c:formatCode>
                <c:ptCount val="45"/>
                <c:pt idx="0">
                  <c:v>0.170213</c:v>
                </c:pt>
                <c:pt idx="1">
                  <c:v>0</c:v>
                </c:pt>
                <c:pt idx="2">
                  <c:v>0</c:v>
                </c:pt>
                <c:pt idx="3">
                  <c:v>2.7139099999999999E-3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2.6144799999999999E-2</c:v>
                </c:pt>
                <c:pt idx="9">
                  <c:v>0.134302</c:v>
                </c:pt>
                <c:pt idx="10">
                  <c:v>7.3066400000000004E-2</c:v>
                </c:pt>
                <c:pt idx="11">
                  <c:v>2.2533000000000001E-2</c:v>
                </c:pt>
                <c:pt idx="12">
                  <c:v>1.15726E-3</c:v>
                </c:pt>
                <c:pt idx="13">
                  <c:v>2.6501600000000003E-4</c:v>
                </c:pt>
                <c:pt idx="14">
                  <c:v>6.8544800000000003E-2</c:v>
                </c:pt>
                <c:pt idx="15">
                  <c:v>7.2587700000000005E-2</c:v>
                </c:pt>
                <c:pt idx="16">
                  <c:v>6.3064200000000001E-2</c:v>
                </c:pt>
                <c:pt idx="17">
                  <c:v>2.4801300000000001E-3</c:v>
                </c:pt>
                <c:pt idx="18">
                  <c:v>0</c:v>
                </c:pt>
                <c:pt idx="19">
                  <c:v>0</c:v>
                </c:pt>
                <c:pt idx="20">
                  <c:v>8.2087000000000002E-4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7.6548699999999997E-2</c:v>
                </c:pt>
                <c:pt idx="25">
                  <c:v>0.17089399999999999</c:v>
                </c:pt>
                <c:pt idx="26">
                  <c:v>4.7819E-2</c:v>
                </c:pt>
                <c:pt idx="27">
                  <c:v>5.6095199999999998E-2</c:v>
                </c:pt>
                <c:pt idx="28">
                  <c:v>1.23442E-3</c:v>
                </c:pt>
                <c:pt idx="29">
                  <c:v>0.87677300000000002</c:v>
                </c:pt>
                <c:pt idx="30">
                  <c:v>4.61885E-2</c:v>
                </c:pt>
                <c:pt idx="31">
                  <c:v>2.1699E-2</c:v>
                </c:pt>
                <c:pt idx="32">
                  <c:v>6.6644999999999996E-2</c:v>
                </c:pt>
                <c:pt idx="33">
                  <c:v>3.2092600000000002E-4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0.99232100000000001</c:v>
                </c:pt>
                <c:pt idx="41">
                  <c:v>0</c:v>
                </c:pt>
                <c:pt idx="42">
                  <c:v>0</c:v>
                </c:pt>
                <c:pt idx="43">
                  <c:v>0.69719500000000001</c:v>
                </c:pt>
                <c:pt idx="44">
                  <c:v>8.3900609818181815E-2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B3-4BDD-B904-907DA9D48F52}"/>
            </c:ext>
          </c:extLst>
        </c:ser>
        <c:ser>
          <c:idx val="1"/>
          <c:order val="1"/>
          <c:tx>
            <c:strRef>
              <c:f>SPP_LRU_LLC_negative!$C$1</c:f>
              <c:strCache>
                <c:ptCount val="1"/>
                <c:pt idx="0">
                  <c:v>neg_P_evicts_P</c:v>
                </c:pt>
              </c:strCache>
            </c:strRef>
          </c:tx>
          <c:spPr>
            <a:solidFill>
              <a:srgbClr val="FFC000">
                <a:lumMod val="60000"/>
                <a:lumOff val="4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SPP_LRU_LLC_negative!$A$2:$A$46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SPP_LRU_LLC_negative!$C$2:$C$46</c:f>
              <c:numCache>
                <c:formatCode>General</c:formatCode>
                <c:ptCount val="45"/>
                <c:pt idx="0">
                  <c:v>6.0790299999999999E-2</c:v>
                </c:pt>
                <c:pt idx="1">
                  <c:v>3.1511899999999999E-4</c:v>
                </c:pt>
                <c:pt idx="2">
                  <c:v>0</c:v>
                </c:pt>
                <c:pt idx="3">
                  <c:v>4.9343700000000004E-3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3.7294800000000003E-2</c:v>
                </c:pt>
                <c:pt idx="9">
                  <c:v>6.8872899999999999E-3</c:v>
                </c:pt>
                <c:pt idx="10">
                  <c:v>3.5273400000000003E-2</c:v>
                </c:pt>
                <c:pt idx="11">
                  <c:v>5.2698199999999997E-3</c:v>
                </c:pt>
                <c:pt idx="12">
                  <c:v>1.6532299999999999E-4</c:v>
                </c:pt>
                <c:pt idx="13">
                  <c:v>2.6501600000000003E-4</c:v>
                </c:pt>
                <c:pt idx="14">
                  <c:v>9.2987200000000006E-2</c:v>
                </c:pt>
                <c:pt idx="15">
                  <c:v>6.4487799999999998E-2</c:v>
                </c:pt>
                <c:pt idx="16">
                  <c:v>2.8298E-2</c:v>
                </c:pt>
                <c:pt idx="17">
                  <c:v>1.8600999999999999E-3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2.3367499999999999E-2</c:v>
                </c:pt>
                <c:pt idx="25">
                  <c:v>3.5748200000000001E-2</c:v>
                </c:pt>
                <c:pt idx="26">
                  <c:v>5.5105700000000001E-2</c:v>
                </c:pt>
                <c:pt idx="27">
                  <c:v>0.22361200000000001</c:v>
                </c:pt>
                <c:pt idx="28">
                  <c:v>7.4065299999999997E-4</c:v>
                </c:pt>
                <c:pt idx="29">
                  <c:v>2.1977099999999998</c:v>
                </c:pt>
                <c:pt idx="30">
                  <c:v>0.44895200000000002</c:v>
                </c:pt>
                <c:pt idx="31">
                  <c:v>5.42476E-2</c:v>
                </c:pt>
                <c:pt idx="32">
                  <c:v>0.158496</c:v>
                </c:pt>
                <c:pt idx="33">
                  <c:v>2.2464799999999999E-3</c:v>
                </c:pt>
                <c:pt idx="34">
                  <c:v>0</c:v>
                </c:pt>
                <c:pt idx="35">
                  <c:v>2.8918099999999999E-3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0.52744999999999997</c:v>
                </c:pt>
                <c:pt idx="41">
                  <c:v>0</c:v>
                </c:pt>
                <c:pt idx="42">
                  <c:v>0</c:v>
                </c:pt>
                <c:pt idx="43">
                  <c:v>0.25352599999999997</c:v>
                </c:pt>
                <c:pt idx="44">
                  <c:v>9.8248238204545452E-2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B3-4BDD-B904-907DA9D48F52}"/>
            </c:ext>
          </c:extLst>
        </c:ser>
        <c:ser>
          <c:idx val="2"/>
          <c:order val="2"/>
          <c:tx>
            <c:strRef>
              <c:f>SPP_LRU_LLC_negative!$D$1</c:f>
              <c:strCache>
                <c:ptCount val="1"/>
                <c:pt idx="0">
                  <c:v>neg_P_evicts_C</c:v>
                </c:pt>
              </c:strCache>
            </c:strRef>
          </c:tx>
          <c:spPr>
            <a:solidFill>
              <a:srgbClr val="ED7D31">
                <a:lumMod val="20000"/>
                <a:lumOff val="8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SPP_LRU_LLC_negative!$A$2:$A$46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SPP_LRU_LLC_negative!$D$2:$D$46</c:f>
              <c:numCache>
                <c:formatCode>General</c:formatCode>
                <c:ptCount val="45"/>
                <c:pt idx="0">
                  <c:v>0.92401200000000006</c:v>
                </c:pt>
                <c:pt idx="1">
                  <c:v>4.7267799999999998E-4</c:v>
                </c:pt>
                <c:pt idx="2">
                  <c:v>4.1618699999999999E-4</c:v>
                </c:pt>
                <c:pt idx="3">
                  <c:v>2.5412000000000001E-2</c:v>
                </c:pt>
                <c:pt idx="4">
                  <c:v>0</c:v>
                </c:pt>
                <c:pt idx="5">
                  <c:v>0</c:v>
                </c:pt>
                <c:pt idx="6">
                  <c:v>3.9275099999999999E-4</c:v>
                </c:pt>
                <c:pt idx="7">
                  <c:v>1.23617E-3</c:v>
                </c:pt>
                <c:pt idx="8">
                  <c:v>0.99734699999999998</c:v>
                </c:pt>
                <c:pt idx="9">
                  <c:v>6.8872899999999999E-3</c:v>
                </c:pt>
                <c:pt idx="10">
                  <c:v>2.3675600000000001</c:v>
                </c:pt>
                <c:pt idx="11">
                  <c:v>0.69071000000000005</c:v>
                </c:pt>
                <c:pt idx="12">
                  <c:v>1.8185600000000001E-3</c:v>
                </c:pt>
                <c:pt idx="13">
                  <c:v>1.5900899999999999E-3</c:v>
                </c:pt>
                <c:pt idx="14">
                  <c:v>1.6546400000000001</c:v>
                </c:pt>
                <c:pt idx="15">
                  <c:v>0.81902600000000003</c:v>
                </c:pt>
                <c:pt idx="16">
                  <c:v>2.3341799999999999</c:v>
                </c:pt>
                <c:pt idx="17">
                  <c:v>6.07631E-2</c:v>
                </c:pt>
                <c:pt idx="18">
                  <c:v>6.77599E-3</c:v>
                </c:pt>
                <c:pt idx="19">
                  <c:v>6.5754899999999998E-3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0.78321399999999997</c:v>
                </c:pt>
                <c:pt idx="25">
                  <c:v>1.1195299999999999</c:v>
                </c:pt>
                <c:pt idx="26">
                  <c:v>0.11248900000000001</c:v>
                </c:pt>
                <c:pt idx="27">
                  <c:v>0.36346600000000001</c:v>
                </c:pt>
                <c:pt idx="28">
                  <c:v>2.2713400000000002E-2</c:v>
                </c:pt>
                <c:pt idx="29">
                  <c:v>18.500800000000002</c:v>
                </c:pt>
                <c:pt idx="30">
                  <c:v>1.69868</c:v>
                </c:pt>
                <c:pt idx="31">
                  <c:v>0.324129</c:v>
                </c:pt>
                <c:pt idx="32">
                  <c:v>0.94072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6.31148E-4</c:v>
                </c:pt>
                <c:pt idx="39">
                  <c:v>0</c:v>
                </c:pt>
                <c:pt idx="40">
                  <c:v>2.2796599999999998</c:v>
                </c:pt>
                <c:pt idx="41">
                  <c:v>2.9575700000000001E-3</c:v>
                </c:pt>
                <c:pt idx="42">
                  <c:v>0</c:v>
                </c:pt>
                <c:pt idx="43">
                  <c:v>2.9947699999999999</c:v>
                </c:pt>
                <c:pt idx="44">
                  <c:v>0.88735398690909095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B3-4BDD-B904-907DA9D48F52}"/>
            </c:ext>
          </c:extLst>
        </c:ser>
        <c:ser>
          <c:idx val="3"/>
          <c:order val="3"/>
          <c:tx>
            <c:strRef>
              <c:f>SPP_LRU_LLC_negative!$E$1</c:f>
              <c:strCache>
                <c:ptCount val="1"/>
                <c:pt idx="0">
                  <c:v>useless_P_evicts_dead_C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SPP_LRU_LLC_negative!$A$2:$A$46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SPP_LRU_LLC_negative!$E$2:$E$46</c:f>
              <c:numCache>
                <c:formatCode>General</c:formatCode>
                <c:ptCount val="45"/>
                <c:pt idx="0">
                  <c:v>84.936199999999999</c:v>
                </c:pt>
                <c:pt idx="1">
                  <c:v>29.4316</c:v>
                </c:pt>
                <c:pt idx="2">
                  <c:v>26.952200000000001</c:v>
                </c:pt>
                <c:pt idx="3">
                  <c:v>32.455599999999997</c:v>
                </c:pt>
                <c:pt idx="4">
                  <c:v>45.796100000000003</c:v>
                </c:pt>
                <c:pt idx="5">
                  <c:v>45.798900000000003</c:v>
                </c:pt>
                <c:pt idx="6">
                  <c:v>63.192100000000003</c:v>
                </c:pt>
                <c:pt idx="7">
                  <c:v>26.085899999999999</c:v>
                </c:pt>
                <c:pt idx="8">
                  <c:v>72.661000000000001</c:v>
                </c:pt>
                <c:pt idx="9">
                  <c:v>97.875299999999996</c:v>
                </c:pt>
                <c:pt idx="10">
                  <c:v>75.688999999999993</c:v>
                </c:pt>
                <c:pt idx="11">
                  <c:v>87.234499999999997</c:v>
                </c:pt>
                <c:pt idx="12">
                  <c:v>78.140299999999996</c:v>
                </c:pt>
                <c:pt idx="13">
                  <c:v>77.737300000000005</c:v>
                </c:pt>
                <c:pt idx="14">
                  <c:v>69.520899999999997</c:v>
                </c:pt>
                <c:pt idx="15">
                  <c:v>72.849500000000006</c:v>
                </c:pt>
                <c:pt idx="16">
                  <c:v>69.640299999999996</c:v>
                </c:pt>
                <c:pt idx="17">
                  <c:v>63.191200000000002</c:v>
                </c:pt>
                <c:pt idx="18">
                  <c:v>95.233099999999993</c:v>
                </c:pt>
                <c:pt idx="19">
                  <c:v>95.709500000000006</c:v>
                </c:pt>
                <c:pt idx="20">
                  <c:v>92.8125</c:v>
                </c:pt>
                <c:pt idx="21">
                  <c:v>92.216200000000001</c:v>
                </c:pt>
                <c:pt idx="22">
                  <c:v>90.913399999999996</c:v>
                </c:pt>
                <c:pt idx="23">
                  <c:v>92.283600000000007</c:v>
                </c:pt>
                <c:pt idx="24">
                  <c:v>82.471199999999996</c:v>
                </c:pt>
                <c:pt idx="25">
                  <c:v>81.887900000000002</c:v>
                </c:pt>
                <c:pt idx="26">
                  <c:v>47.320300000000003</c:v>
                </c:pt>
                <c:pt idx="27">
                  <c:v>61.75</c:v>
                </c:pt>
                <c:pt idx="28">
                  <c:v>74.776799999999994</c:v>
                </c:pt>
                <c:pt idx="29">
                  <c:v>49.8247</c:v>
                </c:pt>
                <c:pt idx="30">
                  <c:v>64.696399999999997</c:v>
                </c:pt>
                <c:pt idx="31">
                  <c:v>58.186</c:v>
                </c:pt>
                <c:pt idx="32">
                  <c:v>53.085299999999997</c:v>
                </c:pt>
                <c:pt idx="33">
                  <c:v>28.518799999999999</c:v>
                </c:pt>
                <c:pt idx="34">
                  <c:v>33.847000000000001</c:v>
                </c:pt>
                <c:pt idx="35">
                  <c:v>28.473099999999999</c:v>
                </c:pt>
                <c:pt idx="36">
                  <c:v>51.1282</c:v>
                </c:pt>
                <c:pt idx="37">
                  <c:v>48.355699999999999</c:v>
                </c:pt>
                <c:pt idx="38">
                  <c:v>47.773499999999999</c:v>
                </c:pt>
                <c:pt idx="39">
                  <c:v>51.074399999999997</c:v>
                </c:pt>
                <c:pt idx="40">
                  <c:v>72.518100000000004</c:v>
                </c:pt>
                <c:pt idx="41">
                  <c:v>37.5334</c:v>
                </c:pt>
                <c:pt idx="42">
                  <c:v>46.996899999999997</c:v>
                </c:pt>
                <c:pt idx="43">
                  <c:v>77.911600000000007</c:v>
                </c:pt>
                <c:pt idx="44">
                  <c:v>63.101943181818179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B3-4BDD-B904-907DA9D48F52}"/>
            </c:ext>
          </c:extLst>
        </c:ser>
        <c:ser>
          <c:idx val="4"/>
          <c:order val="4"/>
          <c:tx>
            <c:strRef>
              <c:f>SPP_LRU_LLC_negative!$F$1</c:f>
              <c:strCache>
                <c:ptCount val="1"/>
                <c:pt idx="0">
                  <c:v>useless_P_evicts_useless_P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SPP_LRU_LLC_negative!$A$2:$A$46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SPP_LRU_LLC_negative!$F$2:$F$46</c:f>
              <c:numCache>
                <c:formatCode>General</c:formatCode>
                <c:ptCount val="45"/>
                <c:pt idx="0">
                  <c:v>13.908799999999999</c:v>
                </c:pt>
                <c:pt idx="1">
                  <c:v>70.567599999999999</c:v>
                </c:pt>
                <c:pt idx="2">
                  <c:v>73.047300000000007</c:v>
                </c:pt>
                <c:pt idx="3">
                  <c:v>67.511300000000006</c:v>
                </c:pt>
                <c:pt idx="4">
                  <c:v>54.203899999999997</c:v>
                </c:pt>
                <c:pt idx="5">
                  <c:v>54.201099999999997</c:v>
                </c:pt>
                <c:pt idx="6">
                  <c:v>36.807499999999997</c:v>
                </c:pt>
                <c:pt idx="7">
                  <c:v>73.912899999999993</c:v>
                </c:pt>
                <c:pt idx="8">
                  <c:v>26.278199999999998</c:v>
                </c:pt>
                <c:pt idx="9">
                  <c:v>1.97665</c:v>
                </c:pt>
                <c:pt idx="10">
                  <c:v>21.835100000000001</c:v>
                </c:pt>
                <c:pt idx="11">
                  <c:v>12.047000000000001</c:v>
                </c:pt>
                <c:pt idx="12">
                  <c:v>21.8566</c:v>
                </c:pt>
                <c:pt idx="13">
                  <c:v>22.2605</c:v>
                </c:pt>
                <c:pt idx="14">
                  <c:v>28.6629</c:v>
                </c:pt>
                <c:pt idx="15">
                  <c:v>26.194400000000002</c:v>
                </c:pt>
                <c:pt idx="16">
                  <c:v>27.934200000000001</c:v>
                </c:pt>
                <c:pt idx="17">
                  <c:v>36.743699999999997</c:v>
                </c:pt>
                <c:pt idx="18">
                  <c:v>4.7601300000000002</c:v>
                </c:pt>
                <c:pt idx="19">
                  <c:v>4.2839299999999998</c:v>
                </c:pt>
                <c:pt idx="20">
                  <c:v>7.1867200000000002</c:v>
                </c:pt>
                <c:pt idx="21">
                  <c:v>7.7837899999999998</c:v>
                </c:pt>
                <c:pt idx="22">
                  <c:v>9.0865600000000004</c:v>
                </c:pt>
                <c:pt idx="23">
                  <c:v>7.7164099999999998</c:v>
                </c:pt>
                <c:pt idx="24">
                  <c:v>16.645700000000001</c:v>
                </c:pt>
                <c:pt idx="25">
                  <c:v>16.786000000000001</c:v>
                </c:pt>
                <c:pt idx="26">
                  <c:v>52.464300000000001</c:v>
                </c:pt>
                <c:pt idx="27">
                  <c:v>37.6068</c:v>
                </c:pt>
                <c:pt idx="28">
                  <c:v>25.198499999999999</c:v>
                </c:pt>
                <c:pt idx="29">
                  <c:v>28.6</c:v>
                </c:pt>
                <c:pt idx="30">
                  <c:v>33.1098</c:v>
                </c:pt>
                <c:pt idx="31">
                  <c:v>41.414000000000001</c:v>
                </c:pt>
                <c:pt idx="32">
                  <c:v>45.748800000000003</c:v>
                </c:pt>
                <c:pt idx="33">
                  <c:v>71.4786</c:v>
                </c:pt>
                <c:pt idx="34">
                  <c:v>66.153000000000006</c:v>
                </c:pt>
                <c:pt idx="35">
                  <c:v>71.524000000000001</c:v>
                </c:pt>
                <c:pt idx="36">
                  <c:v>48.8718</c:v>
                </c:pt>
                <c:pt idx="37">
                  <c:v>51.644300000000001</c:v>
                </c:pt>
                <c:pt idx="38">
                  <c:v>52.225900000000003</c:v>
                </c:pt>
                <c:pt idx="39">
                  <c:v>48.925600000000003</c:v>
                </c:pt>
                <c:pt idx="40">
                  <c:v>23.682500000000001</c:v>
                </c:pt>
                <c:pt idx="41">
                  <c:v>62.4636</c:v>
                </c:pt>
                <c:pt idx="42">
                  <c:v>53.003100000000003</c:v>
                </c:pt>
                <c:pt idx="43">
                  <c:v>18.142900000000001</c:v>
                </c:pt>
                <c:pt idx="44">
                  <c:v>35.828554318181808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B3-4BDD-B904-907DA9D48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5875937912756054"/>
              <c:y val="0.874116222504070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negative</a:t>
                </a:r>
                <a:r>
                  <a:rPr lang="en-US" sz="1400" baseline="0"/>
                  <a:t> interactions(%)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2.2442776048342793E-3"/>
              <c:y val="3.38807649043869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7.5454298954786059E-2"/>
          <c:y val="3.0778207940354374E-3"/>
          <c:w val="0.89540673243969615"/>
          <c:h val="8.94439514623427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6658446851811E-2"/>
          <c:y val="0.14592575737875438"/>
          <c:w val="0.91165104901844085"/>
          <c:h val="0.340254193212846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SPP_LRU_LLC_ineractions!$E$1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SPP_LRU_LLC_ineractions!$E$2:$E$46</c:f>
              <c:numCache>
                <c:formatCode>General</c:formatCode>
                <c:ptCount val="45"/>
                <c:pt idx="0">
                  <c:v>33.203099999999999</c:v>
                </c:pt>
                <c:pt idx="1">
                  <c:v>27.107700000000001</c:v>
                </c:pt>
                <c:pt idx="2">
                  <c:v>24.714500000000001</c:v>
                </c:pt>
                <c:pt idx="3">
                  <c:v>27.2608</c:v>
                </c:pt>
                <c:pt idx="4">
                  <c:v>32.878399999999999</c:v>
                </c:pt>
                <c:pt idx="5">
                  <c:v>32.872399999999999</c:v>
                </c:pt>
                <c:pt idx="6">
                  <c:v>24.368300000000001</c:v>
                </c:pt>
                <c:pt idx="7">
                  <c:v>25.004000000000001</c:v>
                </c:pt>
                <c:pt idx="8">
                  <c:v>51.1297</c:v>
                </c:pt>
                <c:pt idx="9">
                  <c:v>20.346299999999999</c:v>
                </c:pt>
                <c:pt idx="10">
                  <c:v>46.085700000000003</c:v>
                </c:pt>
                <c:pt idx="11">
                  <c:v>41.417999999999999</c:v>
                </c:pt>
                <c:pt idx="12">
                  <c:v>45.159700000000001</c:v>
                </c:pt>
                <c:pt idx="13">
                  <c:v>48.271999999999998</c:v>
                </c:pt>
                <c:pt idx="14">
                  <c:v>44.673699999999997</c:v>
                </c:pt>
                <c:pt idx="15">
                  <c:v>46.618400000000001</c:v>
                </c:pt>
                <c:pt idx="16">
                  <c:v>12.838200000000001</c:v>
                </c:pt>
                <c:pt idx="17">
                  <c:v>41.842399999999998</c:v>
                </c:pt>
                <c:pt idx="18">
                  <c:v>63.060400000000001</c:v>
                </c:pt>
                <c:pt idx="19">
                  <c:v>59.283999999999999</c:v>
                </c:pt>
                <c:pt idx="20">
                  <c:v>53.114400000000003</c:v>
                </c:pt>
                <c:pt idx="21">
                  <c:v>49.044400000000003</c:v>
                </c:pt>
                <c:pt idx="22">
                  <c:v>52.635300000000001</c:v>
                </c:pt>
                <c:pt idx="23">
                  <c:v>48.826000000000001</c:v>
                </c:pt>
                <c:pt idx="24">
                  <c:v>21.755600000000001</c:v>
                </c:pt>
                <c:pt idx="25">
                  <c:v>23.233799999999999</c:v>
                </c:pt>
                <c:pt idx="26">
                  <c:v>31.769500000000001</c:v>
                </c:pt>
                <c:pt idx="27">
                  <c:v>26.266100000000002</c:v>
                </c:pt>
                <c:pt idx="28">
                  <c:v>20.767499999999998</c:v>
                </c:pt>
                <c:pt idx="29">
                  <c:v>53.718000000000004</c:v>
                </c:pt>
                <c:pt idx="30">
                  <c:v>60.3949</c:v>
                </c:pt>
                <c:pt idx="31">
                  <c:v>31.111499999999999</c:v>
                </c:pt>
                <c:pt idx="32">
                  <c:v>37.2652</c:v>
                </c:pt>
                <c:pt idx="33">
                  <c:v>26.584199999999999</c:v>
                </c:pt>
                <c:pt idx="34">
                  <c:v>33.009700000000002</c:v>
                </c:pt>
                <c:pt idx="35">
                  <c:v>26.584399999999999</c:v>
                </c:pt>
                <c:pt idx="36">
                  <c:v>20.281700000000001</c:v>
                </c:pt>
                <c:pt idx="37">
                  <c:v>22.588200000000001</c:v>
                </c:pt>
                <c:pt idx="38">
                  <c:v>20.657399999999999</c:v>
                </c:pt>
                <c:pt idx="39">
                  <c:v>17.234100000000002</c:v>
                </c:pt>
                <c:pt idx="40">
                  <c:v>18.937100000000001</c:v>
                </c:pt>
                <c:pt idx="41">
                  <c:v>26.720500000000001</c:v>
                </c:pt>
                <c:pt idx="42">
                  <c:v>19.889099999999999</c:v>
                </c:pt>
                <c:pt idx="43">
                  <c:v>7.9938599999999997</c:v>
                </c:pt>
                <c:pt idx="44">
                  <c:v>23.145455000000002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DE-4A15-B9AE-BA588C2A16F7}"/>
            </c:ext>
          </c:extLst>
        </c:ser>
        <c:ser>
          <c:idx val="1"/>
          <c:order val="1"/>
          <c:tx>
            <c:strRef>
              <c:f>SPP_LRU_LLC_ineractions!$F$1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SPP_LRU_LLC_ineractions!$F$2:$F$46</c:f>
              <c:numCache>
                <c:formatCode>General</c:formatCode>
                <c:ptCount val="45"/>
                <c:pt idx="0">
                  <c:v>43.927599999999998</c:v>
                </c:pt>
                <c:pt idx="1">
                  <c:v>71.812700000000007</c:v>
                </c:pt>
                <c:pt idx="2">
                  <c:v>74.047499999999999</c:v>
                </c:pt>
                <c:pt idx="3">
                  <c:v>69.026899999999998</c:v>
                </c:pt>
                <c:pt idx="4">
                  <c:v>58.537599999999998</c:v>
                </c:pt>
                <c:pt idx="5">
                  <c:v>58.506399999999999</c:v>
                </c:pt>
                <c:pt idx="6">
                  <c:v>52.704799999999999</c:v>
                </c:pt>
                <c:pt idx="7">
                  <c:v>74.101799999999997</c:v>
                </c:pt>
                <c:pt idx="8">
                  <c:v>36.404800000000002</c:v>
                </c:pt>
                <c:pt idx="9">
                  <c:v>43.2943</c:v>
                </c:pt>
                <c:pt idx="10">
                  <c:v>36.176600000000001</c:v>
                </c:pt>
                <c:pt idx="11">
                  <c:v>33.8979</c:v>
                </c:pt>
                <c:pt idx="12">
                  <c:v>36.529200000000003</c:v>
                </c:pt>
                <c:pt idx="13">
                  <c:v>35.467199999999998</c:v>
                </c:pt>
                <c:pt idx="14">
                  <c:v>41.0197</c:v>
                </c:pt>
                <c:pt idx="15">
                  <c:v>37.3932</c:v>
                </c:pt>
                <c:pt idx="16">
                  <c:v>53.623899999999999</c:v>
                </c:pt>
                <c:pt idx="17">
                  <c:v>52.5839</c:v>
                </c:pt>
                <c:pt idx="18">
                  <c:v>34.223399999999998</c:v>
                </c:pt>
                <c:pt idx="19">
                  <c:v>37.5169</c:v>
                </c:pt>
                <c:pt idx="20">
                  <c:v>26.165400000000002</c:v>
                </c:pt>
                <c:pt idx="21">
                  <c:v>28.525300000000001</c:v>
                </c:pt>
                <c:pt idx="22">
                  <c:v>27.099599999999999</c:v>
                </c:pt>
                <c:pt idx="23">
                  <c:v>28.540600000000001</c:v>
                </c:pt>
                <c:pt idx="24">
                  <c:v>46.117800000000003</c:v>
                </c:pt>
                <c:pt idx="25">
                  <c:v>45.768799999999999</c:v>
                </c:pt>
                <c:pt idx="26">
                  <c:v>58.323</c:v>
                </c:pt>
                <c:pt idx="27">
                  <c:v>54.132100000000001</c:v>
                </c:pt>
                <c:pt idx="28">
                  <c:v>48.294400000000003</c:v>
                </c:pt>
                <c:pt idx="29">
                  <c:v>37.839399999999998</c:v>
                </c:pt>
                <c:pt idx="30">
                  <c:v>36.611899999999999</c:v>
                </c:pt>
                <c:pt idx="31">
                  <c:v>54.7425</c:v>
                </c:pt>
                <c:pt idx="32">
                  <c:v>53.008499999999998</c:v>
                </c:pt>
                <c:pt idx="33">
                  <c:v>72.415899999999993</c:v>
                </c:pt>
                <c:pt idx="34">
                  <c:v>66.415599999999998</c:v>
                </c:pt>
                <c:pt idx="35">
                  <c:v>72.446100000000001</c:v>
                </c:pt>
                <c:pt idx="36">
                  <c:v>58.905799999999999</c:v>
                </c:pt>
                <c:pt idx="37">
                  <c:v>60.004300000000001</c:v>
                </c:pt>
                <c:pt idx="38">
                  <c:v>61.743299999999998</c:v>
                </c:pt>
                <c:pt idx="39">
                  <c:v>58.712299999999999</c:v>
                </c:pt>
                <c:pt idx="40">
                  <c:v>54.260800000000003</c:v>
                </c:pt>
                <c:pt idx="41">
                  <c:v>67.6755</c:v>
                </c:pt>
                <c:pt idx="42">
                  <c:v>61.930900000000001</c:v>
                </c:pt>
                <c:pt idx="43">
                  <c:v>56.527999999999999</c:v>
                </c:pt>
                <c:pt idx="44">
                  <c:v>62.003916666666662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DE-4A15-B9AE-BA588C2A16F7}"/>
            </c:ext>
          </c:extLst>
        </c:ser>
        <c:ser>
          <c:idx val="2"/>
          <c:order val="2"/>
          <c:tx>
            <c:strRef>
              <c:f>SPP_LRU_LLC_ineractions!$G$1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SPP_LRU_LLC_ineractions!$G$2:$G$46</c:f>
              <c:numCache>
                <c:formatCode>General</c:formatCode>
                <c:ptCount val="45"/>
                <c:pt idx="0">
                  <c:v>22.869299999999999</c:v>
                </c:pt>
                <c:pt idx="1">
                  <c:v>1.0796300000000001</c:v>
                </c:pt>
                <c:pt idx="2">
                  <c:v>1.2379800000000001</c:v>
                </c:pt>
                <c:pt idx="3">
                  <c:v>3.7122999999999999</c:v>
                </c:pt>
                <c:pt idx="4">
                  <c:v>8.5840300000000003</c:v>
                </c:pt>
                <c:pt idx="5">
                  <c:v>8.6212</c:v>
                </c:pt>
                <c:pt idx="6">
                  <c:v>22.9269</c:v>
                </c:pt>
                <c:pt idx="7">
                  <c:v>0.894146</c:v>
                </c:pt>
                <c:pt idx="8">
                  <c:v>12.4655</c:v>
                </c:pt>
                <c:pt idx="9">
                  <c:v>36.359400000000001</c:v>
                </c:pt>
                <c:pt idx="10">
                  <c:v>17.7377</c:v>
                </c:pt>
                <c:pt idx="11">
                  <c:v>24.684100000000001</c:v>
                </c:pt>
                <c:pt idx="12">
                  <c:v>18.311</c:v>
                </c:pt>
                <c:pt idx="13">
                  <c:v>16.2608</c:v>
                </c:pt>
                <c:pt idx="14">
                  <c:v>14.3066</c:v>
                </c:pt>
                <c:pt idx="15">
                  <c:v>15.9884</c:v>
                </c:pt>
                <c:pt idx="16">
                  <c:v>33.537999999999997</c:v>
                </c:pt>
                <c:pt idx="17">
                  <c:v>5.5737399999999999</c:v>
                </c:pt>
                <c:pt idx="18">
                  <c:v>2.71611</c:v>
                </c:pt>
                <c:pt idx="19">
                  <c:v>3.1991299999999998</c:v>
                </c:pt>
                <c:pt idx="20">
                  <c:v>20.720300000000002</c:v>
                </c:pt>
                <c:pt idx="21">
                  <c:v>22.430299999999999</c:v>
                </c:pt>
                <c:pt idx="22">
                  <c:v>20.2652</c:v>
                </c:pt>
                <c:pt idx="23">
                  <c:v>22.633400000000002</c:v>
                </c:pt>
                <c:pt idx="24">
                  <c:v>32.126600000000003</c:v>
                </c:pt>
                <c:pt idx="25">
                  <c:v>30.997399999999999</c:v>
                </c:pt>
                <c:pt idx="26">
                  <c:v>9.9074899999999992</c:v>
                </c:pt>
                <c:pt idx="27">
                  <c:v>19.601700000000001</c:v>
                </c:pt>
                <c:pt idx="28">
                  <c:v>30.938099999999999</c:v>
                </c:pt>
                <c:pt idx="29">
                  <c:v>8.4426500000000004</c:v>
                </c:pt>
                <c:pt idx="30">
                  <c:v>2.9931899999999998</c:v>
                </c:pt>
                <c:pt idx="31">
                  <c:v>14.146100000000001</c:v>
                </c:pt>
                <c:pt idx="32">
                  <c:v>9.7263000000000002</c:v>
                </c:pt>
                <c:pt idx="33">
                  <c:v>0.99988100000000002</c:v>
                </c:pt>
                <c:pt idx="34">
                  <c:v>0.57464099999999996</c:v>
                </c:pt>
                <c:pt idx="35">
                  <c:v>0.96954600000000002</c:v>
                </c:pt>
                <c:pt idx="36">
                  <c:v>20.8126</c:v>
                </c:pt>
                <c:pt idx="37">
                  <c:v>17.407499999999999</c:v>
                </c:pt>
                <c:pt idx="38">
                  <c:v>17.599399999999999</c:v>
                </c:pt>
                <c:pt idx="39">
                  <c:v>24.053699999999999</c:v>
                </c:pt>
                <c:pt idx="40">
                  <c:v>26.802099999999999</c:v>
                </c:pt>
                <c:pt idx="41">
                  <c:v>5.6040400000000004</c:v>
                </c:pt>
                <c:pt idx="42">
                  <c:v>18.18</c:v>
                </c:pt>
                <c:pt idx="43">
                  <c:v>35.478099999999998</c:v>
                </c:pt>
                <c:pt idx="44">
                  <c:v>14.850650666666667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DE-4A15-B9AE-BA588C2A1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8518302229637839"/>
              <c:y val="0.878129995806953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3.834742039534475E-3"/>
              <c:y val="0.296490050742491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41651033707878E-2"/>
          <c:y val="5.9692203486971067E-2"/>
          <c:w val="0.91553140127385746"/>
          <c:h val="0.493408700712934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LRU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Sheet1!$B$2:$B$47</c:f>
              <c:numCache>
                <c:formatCode>General</c:formatCode>
                <c:ptCount val="46"/>
                <c:pt idx="0">
                  <c:v>1.000939083074982</c:v>
                </c:pt>
                <c:pt idx="1">
                  <c:v>1.002806295896959</c:v>
                </c:pt>
                <c:pt idx="2">
                  <c:v>1.027748576779725</c:v>
                </c:pt>
                <c:pt idx="3">
                  <c:v>1.020783612316734</c:v>
                </c:pt>
                <c:pt idx="4">
                  <c:v>1.0239858555364469</c:v>
                </c:pt>
                <c:pt idx="5">
                  <c:v>1.0235127921995451</c:v>
                </c:pt>
                <c:pt idx="6">
                  <c:v>1.024517870245353</c:v>
                </c:pt>
                <c:pt idx="7">
                  <c:v>1.0033646817351529</c:v>
                </c:pt>
                <c:pt idx="8">
                  <c:v>1.0771702505455401</c:v>
                </c:pt>
                <c:pt idx="9">
                  <c:v>1.154207099123346</c:v>
                </c:pt>
                <c:pt idx="10">
                  <c:v>1.6429837838196959</c:v>
                </c:pt>
                <c:pt idx="11">
                  <c:v>1.0411694814343759</c:v>
                </c:pt>
                <c:pt idx="12">
                  <c:v>1.287206881762516</c:v>
                </c:pt>
                <c:pt idx="13">
                  <c:v>1.1763218604981851</c:v>
                </c:pt>
                <c:pt idx="14">
                  <c:v>1.05543889958517</c:v>
                </c:pt>
                <c:pt idx="15">
                  <c:v>1.172333296934247</c:v>
                </c:pt>
                <c:pt idx="16">
                  <c:v>1.1074657343943279</c:v>
                </c:pt>
                <c:pt idx="17">
                  <c:v>0.99999993750540384</c:v>
                </c:pt>
                <c:pt idx="18">
                  <c:v>0.99999962934383724</c:v>
                </c:pt>
                <c:pt idx="19">
                  <c:v>1.0000004395145929</c:v>
                </c:pt>
                <c:pt idx="20">
                  <c:v>1.055303579604004</c:v>
                </c:pt>
                <c:pt idx="21">
                  <c:v>1.060589528263344</c:v>
                </c:pt>
                <c:pt idx="22">
                  <c:v>1.0327986163841441</c:v>
                </c:pt>
                <c:pt idx="23">
                  <c:v>1.0613916843099851</c:v>
                </c:pt>
                <c:pt idx="24">
                  <c:v>1.003794445074758</c:v>
                </c:pt>
                <c:pt idx="25">
                  <c:v>1.0048885475617579</c:v>
                </c:pt>
                <c:pt idx="26">
                  <c:v>1.175881429498344</c:v>
                </c:pt>
                <c:pt idx="27">
                  <c:v>1.055640379792236</c:v>
                </c:pt>
                <c:pt idx="28">
                  <c:v>1.0510917980080561</c:v>
                </c:pt>
                <c:pt idx="29">
                  <c:v>1.0177653209070039</c:v>
                </c:pt>
                <c:pt idx="30">
                  <c:v>1.017681658735861</c:v>
                </c:pt>
                <c:pt idx="31">
                  <c:v>1.0076042136736749</c:v>
                </c:pt>
                <c:pt idx="32">
                  <c:v>0.99999970703106578</c:v>
                </c:pt>
                <c:pt idx="33">
                  <c:v>1.1903392990559649</c:v>
                </c:pt>
                <c:pt idx="34">
                  <c:v>1.0004989839712159</c:v>
                </c:pt>
                <c:pt idx="35">
                  <c:v>1.0494213744262719</c:v>
                </c:pt>
                <c:pt idx="36">
                  <c:v>1.0004892310346289</c:v>
                </c:pt>
                <c:pt idx="37">
                  <c:v>1.0110427751898241</c:v>
                </c:pt>
                <c:pt idx="38">
                  <c:v>1.068275674102394</c:v>
                </c:pt>
                <c:pt idx="39">
                  <c:v>1.039420441802289</c:v>
                </c:pt>
                <c:pt idx="40">
                  <c:v>1.000146335286503</c:v>
                </c:pt>
                <c:pt idx="41">
                  <c:v>1.0201164995581371</c:v>
                </c:pt>
                <c:pt idx="42">
                  <c:v>1.021616452646527</c:v>
                </c:pt>
                <c:pt idx="43">
                  <c:v>1.056948085407649</c:v>
                </c:pt>
                <c:pt idx="44">
                  <c:v>1.009834920344961</c:v>
                </c:pt>
                <c:pt idx="45">
                  <c:v>1.0589703030078259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CB-4085-AD2E-9C50C37D68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Hawkeye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Sheet1!$C$2:$C$47</c:f>
              <c:numCache>
                <c:formatCode>General</c:formatCode>
                <c:ptCount val="46"/>
                <c:pt idx="0">
                  <c:v>1.000889112176117</c:v>
                </c:pt>
                <c:pt idx="1">
                  <c:v>1.002863227395786</c:v>
                </c:pt>
                <c:pt idx="2">
                  <c:v>1.0259425447520649</c:v>
                </c:pt>
                <c:pt idx="3">
                  <c:v>1.0173683639096971</c:v>
                </c:pt>
                <c:pt idx="4">
                  <c:v>1.0234799248986359</c:v>
                </c:pt>
                <c:pt idx="5">
                  <c:v>1.0239178402792031</c:v>
                </c:pt>
                <c:pt idx="6">
                  <c:v>1.029930060650327</c:v>
                </c:pt>
                <c:pt idx="7">
                  <c:v>1.0033951672282679</c:v>
                </c:pt>
                <c:pt idx="8">
                  <c:v>1.0556341594457299</c:v>
                </c:pt>
                <c:pt idx="9">
                  <c:v>1.123493304195393</c:v>
                </c:pt>
                <c:pt idx="10">
                  <c:v>1.812700706388449</c:v>
                </c:pt>
                <c:pt idx="11">
                  <c:v>1.0076931728889831</c:v>
                </c:pt>
                <c:pt idx="12">
                  <c:v>1.4291120302231139</c:v>
                </c:pt>
                <c:pt idx="13">
                  <c:v>1.1737146998619139</c:v>
                </c:pt>
                <c:pt idx="14">
                  <c:v>1.0512417033606021</c:v>
                </c:pt>
                <c:pt idx="15">
                  <c:v>1.194962052213469</c:v>
                </c:pt>
                <c:pt idx="16">
                  <c:v>1.0618790243782581</c:v>
                </c:pt>
                <c:pt idx="17">
                  <c:v>0.99999952363302691</c:v>
                </c:pt>
                <c:pt idx="18">
                  <c:v>0.99999949413337597</c:v>
                </c:pt>
                <c:pt idx="19">
                  <c:v>1.000000180274673</c:v>
                </c:pt>
                <c:pt idx="20">
                  <c:v>1.065123460219785</c:v>
                </c:pt>
                <c:pt idx="21">
                  <c:v>1.0708082443912219</c:v>
                </c:pt>
                <c:pt idx="22">
                  <c:v>1.03911669771487</c:v>
                </c:pt>
                <c:pt idx="23">
                  <c:v>1.075379551851817</c:v>
                </c:pt>
                <c:pt idx="24">
                  <c:v>1.003821078827464</c:v>
                </c:pt>
                <c:pt idx="25">
                  <c:v>1.0047140549882161</c:v>
                </c:pt>
                <c:pt idx="26">
                  <c:v>1.19420450837291</c:v>
                </c:pt>
                <c:pt idx="27">
                  <c:v>1.062262207948367</c:v>
                </c:pt>
                <c:pt idx="28">
                  <c:v>1.062707486272976</c:v>
                </c:pt>
                <c:pt idx="29">
                  <c:v>1.002566592922304</c:v>
                </c:pt>
                <c:pt idx="30">
                  <c:v>1.0087477590701559</c:v>
                </c:pt>
                <c:pt idx="31">
                  <c:v>1.0096981286523281</c:v>
                </c:pt>
                <c:pt idx="32">
                  <c:v>0.99999970703106578</c:v>
                </c:pt>
                <c:pt idx="33">
                  <c:v>1.1814048537540871</c:v>
                </c:pt>
                <c:pt idx="34">
                  <c:v>1.0014033837882661</c:v>
                </c:pt>
                <c:pt idx="35">
                  <c:v>1.0469450093077119</c:v>
                </c:pt>
                <c:pt idx="36">
                  <c:v>1.001218350835376</c:v>
                </c:pt>
                <c:pt idx="37">
                  <c:v>1.0116417794957719</c:v>
                </c:pt>
                <c:pt idx="38">
                  <c:v>1.0524052523540219</c:v>
                </c:pt>
                <c:pt idx="39">
                  <c:v>1.039725510602536</c:v>
                </c:pt>
                <c:pt idx="40">
                  <c:v>1.0005353514179831</c:v>
                </c:pt>
                <c:pt idx="41">
                  <c:v>1.0097505211973039</c:v>
                </c:pt>
                <c:pt idx="42">
                  <c:v>1.016767174103032</c:v>
                </c:pt>
                <c:pt idx="43">
                  <c:v>1.060417816252053</c:v>
                </c:pt>
                <c:pt idx="44">
                  <c:v>1.0077440539478</c:v>
                </c:pt>
                <c:pt idx="45">
                  <c:v>1.0614936959532231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CB-4085-AD2E-9C50C37D68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Mockingjay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Sheet1!$D$2:$D$47</c:f>
              <c:numCache>
                <c:formatCode>General</c:formatCode>
                <c:ptCount val="46"/>
                <c:pt idx="0">
                  <c:v>1.000853937815505</c:v>
                </c:pt>
                <c:pt idx="1">
                  <c:v>1.0000689749671869</c:v>
                </c:pt>
                <c:pt idx="2">
                  <c:v>1.0248831834232619</c:v>
                </c:pt>
                <c:pt idx="3">
                  <c:v>1.016594215504643</c:v>
                </c:pt>
                <c:pt idx="4">
                  <c:v>1.0203855595831091</c:v>
                </c:pt>
                <c:pt idx="5">
                  <c:v>1.0240966758800121</c:v>
                </c:pt>
                <c:pt idx="6">
                  <c:v>1.0237474781471889</c:v>
                </c:pt>
                <c:pt idx="7">
                  <c:v>1.000035796433574</c:v>
                </c:pt>
                <c:pt idx="8">
                  <c:v>1.047915746200563</c:v>
                </c:pt>
                <c:pt idx="9">
                  <c:v>1.1135535678462869</c:v>
                </c:pt>
                <c:pt idx="10">
                  <c:v>1.528508597360519</c:v>
                </c:pt>
                <c:pt idx="11">
                  <c:v>1.002514681872857</c:v>
                </c:pt>
                <c:pt idx="12">
                  <c:v>1.2258151713435059</c:v>
                </c:pt>
                <c:pt idx="13">
                  <c:v>1.0364945785500901</c:v>
                </c:pt>
                <c:pt idx="14">
                  <c:v>1.0502314721837569</c:v>
                </c:pt>
                <c:pt idx="15">
                  <c:v>1.1187167441542301</c:v>
                </c:pt>
                <c:pt idx="16">
                  <c:v>1.047871330116118</c:v>
                </c:pt>
                <c:pt idx="17">
                  <c:v>1.0000005813425381</c:v>
                </c:pt>
                <c:pt idx="18">
                  <c:v>0.99999945125430112</c:v>
                </c:pt>
                <c:pt idx="19">
                  <c:v>1.000000550628303</c:v>
                </c:pt>
                <c:pt idx="20">
                  <c:v>1.0077272500838439</c:v>
                </c:pt>
                <c:pt idx="21">
                  <c:v>1.0948412159673979</c:v>
                </c:pt>
                <c:pt idx="22">
                  <c:v>1.00101966086692</c:v>
                </c:pt>
                <c:pt idx="23">
                  <c:v>1.0097096952419311</c:v>
                </c:pt>
                <c:pt idx="24">
                  <c:v>1.0038312461395289</c:v>
                </c:pt>
                <c:pt idx="25">
                  <c:v>1.005871314000917</c:v>
                </c:pt>
                <c:pt idx="26">
                  <c:v>1.177705138357241</c:v>
                </c:pt>
                <c:pt idx="27">
                  <c:v>1.103731401519664</c:v>
                </c:pt>
                <c:pt idx="28">
                  <c:v>1.017071346764149</c:v>
                </c:pt>
                <c:pt idx="29">
                  <c:v>1.001793388977789</c:v>
                </c:pt>
                <c:pt idx="30">
                  <c:v>1.004949926605466</c:v>
                </c:pt>
                <c:pt idx="31">
                  <c:v>1.0066846466638519</c:v>
                </c:pt>
                <c:pt idx="32">
                  <c:v>0.99999970703106578</c:v>
                </c:pt>
                <c:pt idx="33">
                  <c:v>1.162866775790971</c:v>
                </c:pt>
                <c:pt idx="34">
                  <c:v>1.0000038455495619</c:v>
                </c:pt>
                <c:pt idx="35">
                  <c:v>1.0003960803169789</c:v>
                </c:pt>
                <c:pt idx="36">
                  <c:v>0.99999786718856942</c:v>
                </c:pt>
                <c:pt idx="37">
                  <c:v>1.0107135979519919</c:v>
                </c:pt>
                <c:pt idx="38">
                  <c:v>1.0082204120537219</c:v>
                </c:pt>
                <c:pt idx="39">
                  <c:v>1.039422347119914</c:v>
                </c:pt>
                <c:pt idx="40">
                  <c:v>1.000116248698264</c:v>
                </c:pt>
                <c:pt idx="41">
                  <c:v>1.0045520716100891</c:v>
                </c:pt>
                <c:pt idx="42">
                  <c:v>1.013797748657101</c:v>
                </c:pt>
                <c:pt idx="43">
                  <c:v>1.056119966885787</c:v>
                </c:pt>
                <c:pt idx="44">
                  <c:v>1.0053207408097</c:v>
                </c:pt>
                <c:pt idx="45">
                  <c:v>1.0416516089978021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CB-4085-AD2E-9C50C37D68D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DRRIP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Sheet1!$E$2:$E$47</c:f>
              <c:numCache>
                <c:formatCode>General</c:formatCode>
                <c:ptCount val="46"/>
                <c:pt idx="0">
                  <c:v>1.0008398020062219</c:v>
                </c:pt>
                <c:pt idx="1">
                  <c:v>1.002727898333571</c:v>
                </c:pt>
                <c:pt idx="2">
                  <c:v>1.02762777692522</c:v>
                </c:pt>
                <c:pt idx="3">
                  <c:v>1.019774645462556</c:v>
                </c:pt>
                <c:pt idx="4">
                  <c:v>1.023947988700038</c:v>
                </c:pt>
                <c:pt idx="5">
                  <c:v>1.023783793676412</c:v>
                </c:pt>
                <c:pt idx="6">
                  <c:v>1.018235339876796</c:v>
                </c:pt>
                <c:pt idx="7">
                  <c:v>1.003355489820307</c:v>
                </c:pt>
                <c:pt idx="8">
                  <c:v>1.066238787888192</c:v>
                </c:pt>
                <c:pt idx="9">
                  <c:v>1.148566496821144</c:v>
                </c:pt>
                <c:pt idx="10">
                  <c:v>1.5374021678071199</c:v>
                </c:pt>
                <c:pt idx="11">
                  <c:v>1.037831443570195</c:v>
                </c:pt>
                <c:pt idx="12">
                  <c:v>1.366964539172498</c:v>
                </c:pt>
                <c:pt idx="13">
                  <c:v>1.1696385174308359</c:v>
                </c:pt>
                <c:pt idx="14">
                  <c:v>1.049306827622887</c:v>
                </c:pt>
                <c:pt idx="15">
                  <c:v>1.2466183920622871</c:v>
                </c:pt>
                <c:pt idx="16">
                  <c:v>1.1003531833828919</c:v>
                </c:pt>
                <c:pt idx="17">
                  <c:v>0.99999982152751177</c:v>
                </c:pt>
                <c:pt idx="18">
                  <c:v>0.99999969933521038</c:v>
                </c:pt>
                <c:pt idx="19">
                  <c:v>0.99999946614588509</c:v>
                </c:pt>
                <c:pt idx="20">
                  <c:v>1.0550175139938121</c:v>
                </c:pt>
                <c:pt idx="21">
                  <c:v>1.0609371786713799</c:v>
                </c:pt>
                <c:pt idx="22">
                  <c:v>1.0320709970171751</c:v>
                </c:pt>
                <c:pt idx="23">
                  <c:v>1.060644755436583</c:v>
                </c:pt>
                <c:pt idx="24">
                  <c:v>1.003956962856015</c:v>
                </c:pt>
                <c:pt idx="25">
                  <c:v>1.004836074853529</c:v>
                </c:pt>
                <c:pt idx="26">
                  <c:v>1.1665811950701861</c:v>
                </c:pt>
                <c:pt idx="27">
                  <c:v>1.0514477124677299</c:v>
                </c:pt>
                <c:pt idx="28">
                  <c:v>1.08829586598605</c:v>
                </c:pt>
                <c:pt idx="29">
                  <c:v>1.0069157732858871</c:v>
                </c:pt>
                <c:pt idx="30">
                  <c:v>1.0122395241793201</c:v>
                </c:pt>
                <c:pt idx="31">
                  <c:v>1.007136447032259</c:v>
                </c:pt>
                <c:pt idx="32">
                  <c:v>1.0000010026890049</c:v>
                </c:pt>
                <c:pt idx="33">
                  <c:v>1.188528138660994</c:v>
                </c:pt>
                <c:pt idx="34">
                  <c:v>1.0005532444957339</c:v>
                </c:pt>
                <c:pt idx="35">
                  <c:v>1.0471046802051329</c:v>
                </c:pt>
                <c:pt idx="36">
                  <c:v>1.0005573138363999</c:v>
                </c:pt>
                <c:pt idx="37">
                  <c:v>1.0115464859150269</c:v>
                </c:pt>
                <c:pt idx="38">
                  <c:v>1.0680280089741161</c:v>
                </c:pt>
                <c:pt idx="39">
                  <c:v>1.039213228047952</c:v>
                </c:pt>
                <c:pt idx="40">
                  <c:v>1.0001895946619359</c:v>
                </c:pt>
                <c:pt idx="41">
                  <c:v>1.004063389606217</c:v>
                </c:pt>
                <c:pt idx="42">
                  <c:v>1.0193910936718451</c:v>
                </c:pt>
                <c:pt idx="43">
                  <c:v>1.0570118794532819</c:v>
                </c:pt>
                <c:pt idx="44">
                  <c:v>1.008573780845287</c:v>
                </c:pt>
                <c:pt idx="45">
                  <c:v>1.0588288311332039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CB-4085-AD2E-9C50C37D68D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Ship++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Sheet1!$F$2:$F$47</c:f>
              <c:numCache>
                <c:formatCode>General</c:formatCode>
                <c:ptCount val="46"/>
                <c:pt idx="0">
                  <c:v>1.0010750981008441</c:v>
                </c:pt>
                <c:pt idx="1">
                  <c:v>1.002749196683234</c:v>
                </c:pt>
                <c:pt idx="2">
                  <c:v>1.0209757170729981</c:v>
                </c:pt>
                <c:pt idx="3">
                  <c:v>1.011632716902392</c:v>
                </c:pt>
                <c:pt idx="4">
                  <c:v>1.0246707118347771</c:v>
                </c:pt>
                <c:pt idx="5">
                  <c:v>1.024188101750662</c:v>
                </c:pt>
                <c:pt idx="6">
                  <c:v>1.025736219883526</c:v>
                </c:pt>
                <c:pt idx="7">
                  <c:v>1.0033999221195919</c:v>
                </c:pt>
                <c:pt idx="8">
                  <c:v>1.0340652834442059</c:v>
                </c:pt>
                <c:pt idx="9">
                  <c:v>1.156795048611722</c:v>
                </c:pt>
                <c:pt idx="10">
                  <c:v>1.4143634597610639</c:v>
                </c:pt>
                <c:pt idx="11">
                  <c:v>1.0057274512391201</c:v>
                </c:pt>
                <c:pt idx="12">
                  <c:v>1.35243690708861</c:v>
                </c:pt>
                <c:pt idx="13">
                  <c:v>1.3125837399797271</c:v>
                </c:pt>
                <c:pt idx="14">
                  <c:v>1.0339523691659041</c:v>
                </c:pt>
                <c:pt idx="15">
                  <c:v>1.1587862285387081</c:v>
                </c:pt>
                <c:pt idx="16">
                  <c:v>1.053552351126807</c:v>
                </c:pt>
                <c:pt idx="17">
                  <c:v>1.0000000578198831</c:v>
                </c:pt>
                <c:pt idx="18">
                  <c:v>1.000000130175817</c:v>
                </c:pt>
                <c:pt idx="19">
                  <c:v>1.0000003062143941</c:v>
                </c:pt>
                <c:pt idx="20">
                  <c:v>1.0647503397921041</c:v>
                </c:pt>
                <c:pt idx="21">
                  <c:v>1.069259622619475</c:v>
                </c:pt>
                <c:pt idx="22">
                  <c:v>1.0386327912444999</c:v>
                </c:pt>
                <c:pt idx="23">
                  <c:v>1.0691269466848921</c:v>
                </c:pt>
                <c:pt idx="24">
                  <c:v>1.00390460299123</c:v>
                </c:pt>
                <c:pt idx="25">
                  <c:v>1.0053048531474169</c:v>
                </c:pt>
                <c:pt idx="26">
                  <c:v>1.182058310683431</c:v>
                </c:pt>
                <c:pt idx="27">
                  <c:v>1.103042755495208</c:v>
                </c:pt>
                <c:pt idx="28">
                  <c:v>1.0296895119160101</c:v>
                </c:pt>
                <c:pt idx="29">
                  <c:v>1.002566698560873</c:v>
                </c:pt>
                <c:pt idx="30">
                  <c:v>1.003333280573405</c:v>
                </c:pt>
                <c:pt idx="31">
                  <c:v>1.0086205167015321</c:v>
                </c:pt>
                <c:pt idx="32">
                  <c:v>1.000001003670647</c:v>
                </c:pt>
                <c:pt idx="33">
                  <c:v>1.1960772114791229</c:v>
                </c:pt>
                <c:pt idx="34">
                  <c:v>1.001200016146891</c:v>
                </c:pt>
                <c:pt idx="35">
                  <c:v>1.0480424494602301</c:v>
                </c:pt>
                <c:pt idx="36">
                  <c:v>1.0010970341208809</c:v>
                </c:pt>
                <c:pt idx="37">
                  <c:v>1.011971523535403</c:v>
                </c:pt>
                <c:pt idx="38">
                  <c:v>1.0524682138434529</c:v>
                </c:pt>
                <c:pt idx="39">
                  <c:v>1.0389893967665951</c:v>
                </c:pt>
                <c:pt idx="40">
                  <c:v>1.0002788160406739</c:v>
                </c:pt>
                <c:pt idx="41">
                  <c:v>1.006026555215749</c:v>
                </c:pt>
                <c:pt idx="42">
                  <c:v>1.0346541802789591</c:v>
                </c:pt>
                <c:pt idx="43">
                  <c:v>1.0579341622319121</c:v>
                </c:pt>
                <c:pt idx="44">
                  <c:v>1.002785791375991</c:v>
                </c:pt>
                <c:pt idx="45">
                  <c:v>1.0555622794582951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CB-4085-AD2E-9C50C37D68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  <c:extLst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dirty="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.9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/>
                  <a:t>Speedup </a:t>
                </a:r>
              </a:p>
            </c:rich>
          </c:tx>
          <c:layout>
            <c:manualLayout>
              <c:xMode val="edge"/>
              <c:yMode val="edge"/>
              <c:x val="3.1943065137499029E-3"/>
              <c:y val="0.164609094147644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82554371918492175"/>
          <c:y val="7.2714680634366355E-2"/>
          <c:w val="0.14330362696782403"/>
          <c:h val="0.38188563945875159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0678715448271474E-2"/>
          <c:y val="4.9269238812792999E-2"/>
          <c:w val="0.89675998030034121"/>
          <c:h val="0.404691356653779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spp_lru_inter_accuracy!$B$1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70AD47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spp_lru_inter_accuracy!$A$2:$A$46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spp_lru_inter_accuracy!$B$2:$B$46</c:f>
              <c:numCache>
                <c:formatCode>General</c:formatCode>
                <c:ptCount val="45"/>
                <c:pt idx="0">
                  <c:v>44.792999999999999</c:v>
                </c:pt>
                <c:pt idx="1">
                  <c:v>27.5748</c:v>
                </c:pt>
                <c:pt idx="2">
                  <c:v>25.1632</c:v>
                </c:pt>
                <c:pt idx="3">
                  <c:v>28.638000000000002</c:v>
                </c:pt>
                <c:pt idx="4">
                  <c:v>35.646999999999998</c:v>
                </c:pt>
                <c:pt idx="5">
                  <c:v>35.635199999999998</c:v>
                </c:pt>
                <c:pt idx="6">
                  <c:v>34.001600000000003</c:v>
                </c:pt>
                <c:pt idx="7">
                  <c:v>25.195699999999999</c:v>
                </c:pt>
                <c:pt idx="8">
                  <c:v>53.0548</c:v>
                </c:pt>
                <c:pt idx="9">
                  <c:v>37.167499999999997</c:v>
                </c:pt>
                <c:pt idx="10">
                  <c:v>39.505600000000001</c:v>
                </c:pt>
                <c:pt idx="11">
                  <c:v>54.8626</c:v>
                </c:pt>
                <c:pt idx="12">
                  <c:v>40.381900000000002</c:v>
                </c:pt>
                <c:pt idx="13">
                  <c:v>45.812199999999997</c:v>
                </c:pt>
                <c:pt idx="14">
                  <c:v>50.787700000000001</c:v>
                </c:pt>
                <c:pt idx="15">
                  <c:v>47.894799999999996</c:v>
                </c:pt>
                <c:pt idx="16">
                  <c:v>17.344799999999999</c:v>
                </c:pt>
                <c:pt idx="17">
                  <c:v>49.322299999999998</c:v>
                </c:pt>
                <c:pt idx="18">
                  <c:v>89.708699999999993</c:v>
                </c:pt>
                <c:pt idx="19">
                  <c:v>87.982799999999997</c:v>
                </c:pt>
                <c:pt idx="20">
                  <c:v>61.297499999999999</c:v>
                </c:pt>
                <c:pt idx="21">
                  <c:v>54.1173</c:v>
                </c:pt>
                <c:pt idx="22">
                  <c:v>65.637200000000007</c:v>
                </c:pt>
                <c:pt idx="23">
                  <c:v>54.1004</c:v>
                </c:pt>
                <c:pt idx="24">
                  <c:v>33.299700000000001</c:v>
                </c:pt>
                <c:pt idx="25">
                  <c:v>35.744100000000003</c:v>
                </c:pt>
                <c:pt idx="26">
                  <c:v>35.870399999999997</c:v>
                </c:pt>
                <c:pt idx="27">
                  <c:v>39.187899999999999</c:v>
                </c:pt>
                <c:pt idx="28">
                  <c:v>29.030200000000001</c:v>
                </c:pt>
                <c:pt idx="29">
                  <c:v>57.3245</c:v>
                </c:pt>
                <c:pt idx="30">
                  <c:v>63.0032</c:v>
                </c:pt>
                <c:pt idx="31">
                  <c:v>43.769100000000002</c:v>
                </c:pt>
                <c:pt idx="32">
                  <c:v>23.322099999999999</c:v>
                </c:pt>
                <c:pt idx="33">
                  <c:v>43.3401</c:v>
                </c:pt>
                <c:pt idx="34">
                  <c:v>27.032900000000001</c:v>
                </c:pt>
                <c:pt idx="35">
                  <c:v>33.198599999999999</c:v>
                </c:pt>
                <c:pt idx="36">
                  <c:v>27.1084</c:v>
                </c:pt>
                <c:pt idx="37">
                  <c:v>25.5244</c:v>
                </c:pt>
                <c:pt idx="38">
                  <c:v>27.2149</c:v>
                </c:pt>
                <c:pt idx="39">
                  <c:v>25.021100000000001</c:v>
                </c:pt>
                <c:pt idx="40">
                  <c:v>22.6938</c:v>
                </c:pt>
                <c:pt idx="41">
                  <c:v>37.0792</c:v>
                </c:pt>
                <c:pt idx="42">
                  <c:v>32.141800000000003</c:v>
                </c:pt>
                <c:pt idx="43">
                  <c:v>24.266100000000002</c:v>
                </c:pt>
                <c:pt idx="44">
                  <c:v>24.61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82-4E3A-B003-220A4301D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7368081254848798"/>
              <c:y val="0.945958437096642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Prefetch</a:t>
                </a:r>
                <a:r>
                  <a:rPr lang="en-US" sz="1400" baseline="0"/>
                  <a:t> hit %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1.1009348094348892E-2"/>
              <c:y val="7.769708590045164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412196621453353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SPP_MOCKINGJAY_LLC_ineractions!$E$1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SPP_MOCKINGJAY_LLC_ineractions!$A$2:$A$47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SPP_MOCKINGJAY_LLC_ineractions!$E$2:$E$47</c:f>
              <c:numCache>
                <c:formatCode>General</c:formatCode>
                <c:ptCount val="46"/>
                <c:pt idx="0">
                  <c:v>35.083300000000001</c:v>
                </c:pt>
                <c:pt idx="1">
                  <c:v>27.3598</c:v>
                </c:pt>
                <c:pt idx="2">
                  <c:v>25.078900000000001</c:v>
                </c:pt>
                <c:pt idx="3">
                  <c:v>28.007000000000001</c:v>
                </c:pt>
                <c:pt idx="4">
                  <c:v>35.857999999999997</c:v>
                </c:pt>
                <c:pt idx="5">
                  <c:v>36.055300000000003</c:v>
                </c:pt>
                <c:pt idx="6">
                  <c:v>31.584099999999999</c:v>
                </c:pt>
                <c:pt idx="7">
                  <c:v>25.230599999999999</c:v>
                </c:pt>
                <c:pt idx="8">
                  <c:v>59.588500000000003</c:v>
                </c:pt>
                <c:pt idx="9">
                  <c:v>2.9679000000000002</c:v>
                </c:pt>
                <c:pt idx="10">
                  <c:v>47.422499999999999</c:v>
                </c:pt>
                <c:pt idx="11">
                  <c:v>60.591500000000003</c:v>
                </c:pt>
                <c:pt idx="12">
                  <c:v>55.464799999999997</c:v>
                </c:pt>
                <c:pt idx="13">
                  <c:v>59.551099999999998</c:v>
                </c:pt>
                <c:pt idx="14">
                  <c:v>52.600900000000003</c:v>
                </c:pt>
                <c:pt idx="15">
                  <c:v>57.328200000000002</c:v>
                </c:pt>
                <c:pt idx="16">
                  <c:v>24.3977</c:v>
                </c:pt>
                <c:pt idx="17">
                  <c:v>48.801900000000003</c:v>
                </c:pt>
                <c:pt idx="18">
                  <c:v>61.270099999999999</c:v>
                </c:pt>
                <c:pt idx="19">
                  <c:v>57.792499999999997</c:v>
                </c:pt>
                <c:pt idx="20">
                  <c:v>66.273700000000005</c:v>
                </c:pt>
                <c:pt idx="21">
                  <c:v>62.831800000000001</c:v>
                </c:pt>
                <c:pt idx="22">
                  <c:v>65.496399999999994</c:v>
                </c:pt>
                <c:pt idx="23">
                  <c:v>62.689300000000003</c:v>
                </c:pt>
                <c:pt idx="24">
                  <c:v>34.816699999999997</c:v>
                </c:pt>
                <c:pt idx="25">
                  <c:v>34.014499999999998</c:v>
                </c:pt>
                <c:pt idx="26">
                  <c:v>33.752899999999997</c:v>
                </c:pt>
                <c:pt idx="27">
                  <c:v>31.4939</c:v>
                </c:pt>
                <c:pt idx="28">
                  <c:v>41.4666</c:v>
                </c:pt>
                <c:pt idx="29">
                  <c:v>68.313100000000006</c:v>
                </c:pt>
                <c:pt idx="30">
                  <c:v>67.042400000000001</c:v>
                </c:pt>
                <c:pt idx="31">
                  <c:v>31.5825</c:v>
                </c:pt>
                <c:pt idx="32">
                  <c:v>0</c:v>
                </c:pt>
                <c:pt idx="33">
                  <c:v>41.029800000000002</c:v>
                </c:pt>
                <c:pt idx="34">
                  <c:v>26.879899999999999</c:v>
                </c:pt>
                <c:pt idx="35">
                  <c:v>33.246200000000002</c:v>
                </c:pt>
                <c:pt idx="36">
                  <c:v>26.852900000000002</c:v>
                </c:pt>
                <c:pt idx="37">
                  <c:v>24.2485</c:v>
                </c:pt>
                <c:pt idx="38">
                  <c:v>27.133500000000002</c:v>
                </c:pt>
                <c:pt idx="39">
                  <c:v>22.6812</c:v>
                </c:pt>
                <c:pt idx="40">
                  <c:v>22.633400000000002</c:v>
                </c:pt>
                <c:pt idx="41">
                  <c:v>26.313600000000001</c:v>
                </c:pt>
                <c:pt idx="42">
                  <c:v>27.9314</c:v>
                </c:pt>
                <c:pt idx="43">
                  <c:v>22.445499999999999</c:v>
                </c:pt>
                <c:pt idx="44">
                  <c:v>12.331300000000001</c:v>
                </c:pt>
                <c:pt idx="45">
                  <c:v>26.143933333333333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4-40DA-82C4-1379D4C30F57}"/>
            </c:ext>
          </c:extLst>
        </c:ser>
        <c:ser>
          <c:idx val="1"/>
          <c:order val="1"/>
          <c:tx>
            <c:strRef>
              <c:f>SPP_MOCKINGJAY_LLC_ineractions!$F$1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SPP_MOCKINGJAY_LLC_ineractions!$A$2:$A$47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SPP_MOCKINGJAY_LLC_ineractions!$F$2:$F$47</c:f>
              <c:numCache>
                <c:formatCode>General</c:formatCode>
                <c:ptCount val="46"/>
                <c:pt idx="0">
                  <c:v>43.083100000000002</c:v>
                </c:pt>
                <c:pt idx="1">
                  <c:v>72.578299999999999</c:v>
                </c:pt>
                <c:pt idx="2">
                  <c:v>74.914500000000004</c:v>
                </c:pt>
                <c:pt idx="3">
                  <c:v>70.3643</c:v>
                </c:pt>
                <c:pt idx="4">
                  <c:v>64.1083</c:v>
                </c:pt>
                <c:pt idx="5">
                  <c:v>63.936199999999999</c:v>
                </c:pt>
                <c:pt idx="6">
                  <c:v>68.1584</c:v>
                </c:pt>
                <c:pt idx="7">
                  <c:v>74.769400000000005</c:v>
                </c:pt>
                <c:pt idx="8">
                  <c:v>35.254600000000003</c:v>
                </c:pt>
                <c:pt idx="9">
                  <c:v>60.861800000000002</c:v>
                </c:pt>
                <c:pt idx="10">
                  <c:v>40.195900000000002</c:v>
                </c:pt>
                <c:pt idx="11">
                  <c:v>39.088099999999997</c:v>
                </c:pt>
                <c:pt idx="12">
                  <c:v>38.880699999999997</c:v>
                </c:pt>
                <c:pt idx="13">
                  <c:v>40.197899999999997</c:v>
                </c:pt>
                <c:pt idx="14">
                  <c:v>39.222799999999999</c:v>
                </c:pt>
                <c:pt idx="15">
                  <c:v>36.232500000000002</c:v>
                </c:pt>
                <c:pt idx="16">
                  <c:v>50.796100000000003</c:v>
                </c:pt>
                <c:pt idx="17">
                  <c:v>46.941600000000001</c:v>
                </c:pt>
                <c:pt idx="18">
                  <c:v>36.071800000000003</c:v>
                </c:pt>
                <c:pt idx="19">
                  <c:v>38.457000000000001</c:v>
                </c:pt>
                <c:pt idx="20">
                  <c:v>33.366799999999998</c:v>
                </c:pt>
                <c:pt idx="21">
                  <c:v>36.730600000000003</c:v>
                </c:pt>
                <c:pt idx="22">
                  <c:v>34.0471</c:v>
                </c:pt>
                <c:pt idx="23">
                  <c:v>36.963500000000003</c:v>
                </c:pt>
                <c:pt idx="24">
                  <c:v>48.333399999999997</c:v>
                </c:pt>
                <c:pt idx="25">
                  <c:v>47.247100000000003</c:v>
                </c:pt>
                <c:pt idx="26">
                  <c:v>61.358699999999999</c:v>
                </c:pt>
                <c:pt idx="27">
                  <c:v>61.522799999999997</c:v>
                </c:pt>
                <c:pt idx="28">
                  <c:v>36.599899999999998</c:v>
                </c:pt>
                <c:pt idx="29">
                  <c:v>24.911300000000001</c:v>
                </c:pt>
                <c:pt idx="30">
                  <c:v>31.706199999999999</c:v>
                </c:pt>
                <c:pt idx="31">
                  <c:v>54.220399999999998</c:v>
                </c:pt>
                <c:pt idx="32">
                  <c:v>0</c:v>
                </c:pt>
                <c:pt idx="33">
                  <c:v>56.138300000000001</c:v>
                </c:pt>
                <c:pt idx="34">
                  <c:v>73.106200000000001</c:v>
                </c:pt>
                <c:pt idx="35">
                  <c:v>66.746200000000002</c:v>
                </c:pt>
                <c:pt idx="36">
                  <c:v>73.127399999999994</c:v>
                </c:pt>
                <c:pt idx="37">
                  <c:v>69.4405</c:v>
                </c:pt>
                <c:pt idx="38">
                  <c:v>71.835300000000004</c:v>
                </c:pt>
                <c:pt idx="39">
                  <c:v>67.496600000000001</c:v>
                </c:pt>
                <c:pt idx="40">
                  <c:v>77.099100000000007</c:v>
                </c:pt>
                <c:pt idx="41">
                  <c:v>72.958799999999997</c:v>
                </c:pt>
                <c:pt idx="42">
                  <c:v>71.032399999999996</c:v>
                </c:pt>
                <c:pt idx="43">
                  <c:v>70.021500000000003</c:v>
                </c:pt>
                <c:pt idx="44">
                  <c:v>70.085899999999995</c:v>
                </c:pt>
                <c:pt idx="45">
                  <c:v>69.924016666666674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4-40DA-82C4-1379D4C30F57}"/>
            </c:ext>
          </c:extLst>
        </c:ser>
        <c:ser>
          <c:idx val="2"/>
          <c:order val="2"/>
          <c:tx>
            <c:strRef>
              <c:f>SPP_MOCKINGJAY_LLC_ineractions!$G$1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SPP_MOCKINGJAY_LLC_ineractions!$A$2:$A$47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SPP_MOCKINGJAY_LLC_ineractions!$G$2:$G$47</c:f>
              <c:numCache>
                <c:formatCode>General</c:formatCode>
                <c:ptCount val="46"/>
                <c:pt idx="0">
                  <c:v>21.833500000000001</c:v>
                </c:pt>
                <c:pt idx="1">
                  <c:v>6.1844799999999998E-2</c:v>
                </c:pt>
                <c:pt idx="2">
                  <c:v>6.5971500000000004E-3</c:v>
                </c:pt>
                <c:pt idx="3">
                  <c:v>1.6287100000000001</c:v>
                </c:pt>
                <c:pt idx="4">
                  <c:v>3.3698600000000002E-2</c:v>
                </c:pt>
                <c:pt idx="5">
                  <c:v>8.52142E-3</c:v>
                </c:pt>
                <c:pt idx="6">
                  <c:v>0.257544</c:v>
                </c:pt>
                <c:pt idx="7">
                  <c:v>0</c:v>
                </c:pt>
                <c:pt idx="8">
                  <c:v>5.1569399999999996</c:v>
                </c:pt>
                <c:pt idx="9">
                  <c:v>36.170299999999997</c:v>
                </c:pt>
                <c:pt idx="10">
                  <c:v>12.381600000000001</c:v>
                </c:pt>
                <c:pt idx="11">
                  <c:v>0.32036700000000001</c:v>
                </c:pt>
                <c:pt idx="12">
                  <c:v>5.65449</c:v>
                </c:pt>
                <c:pt idx="13">
                  <c:v>0.25099100000000002</c:v>
                </c:pt>
                <c:pt idx="14">
                  <c:v>8.1763499999999993</c:v>
                </c:pt>
                <c:pt idx="15">
                  <c:v>6.43926</c:v>
                </c:pt>
                <c:pt idx="16">
                  <c:v>24.8062</c:v>
                </c:pt>
                <c:pt idx="17">
                  <c:v>4.2565</c:v>
                </c:pt>
                <c:pt idx="18">
                  <c:v>2.6581000000000001</c:v>
                </c:pt>
                <c:pt idx="19">
                  <c:v>3.7505199999999999</c:v>
                </c:pt>
                <c:pt idx="20">
                  <c:v>0.35952200000000001</c:v>
                </c:pt>
                <c:pt idx="21">
                  <c:v>0.43763200000000002</c:v>
                </c:pt>
                <c:pt idx="22">
                  <c:v>0.45651599999999998</c:v>
                </c:pt>
                <c:pt idx="23">
                  <c:v>0.34726400000000002</c:v>
                </c:pt>
                <c:pt idx="24">
                  <c:v>16.849900000000002</c:v>
                </c:pt>
                <c:pt idx="25">
                  <c:v>18.738399999999999</c:v>
                </c:pt>
                <c:pt idx="26">
                  <c:v>4.88842</c:v>
                </c:pt>
                <c:pt idx="27">
                  <c:v>6.98325</c:v>
                </c:pt>
                <c:pt idx="28">
                  <c:v>21.933499999999999</c:v>
                </c:pt>
                <c:pt idx="29">
                  <c:v>6.77562</c:v>
                </c:pt>
                <c:pt idx="30">
                  <c:v>1.2513300000000001</c:v>
                </c:pt>
                <c:pt idx="31">
                  <c:v>14.1972</c:v>
                </c:pt>
                <c:pt idx="32">
                  <c:v>0</c:v>
                </c:pt>
                <c:pt idx="33">
                  <c:v>2.8318500000000002</c:v>
                </c:pt>
                <c:pt idx="34">
                  <c:v>1.3884000000000001E-2</c:v>
                </c:pt>
                <c:pt idx="35">
                  <c:v>7.6479699999999996E-3</c:v>
                </c:pt>
                <c:pt idx="36">
                  <c:v>1.97669E-2</c:v>
                </c:pt>
                <c:pt idx="37">
                  <c:v>6.3110400000000002</c:v>
                </c:pt>
                <c:pt idx="38">
                  <c:v>1.03118</c:v>
                </c:pt>
                <c:pt idx="39">
                  <c:v>9.8222400000000007</c:v>
                </c:pt>
                <c:pt idx="40">
                  <c:v>0.26752100000000001</c:v>
                </c:pt>
                <c:pt idx="41">
                  <c:v>0.72759799999999997</c:v>
                </c:pt>
                <c:pt idx="42">
                  <c:v>1.0362899999999999</c:v>
                </c:pt>
                <c:pt idx="43">
                  <c:v>7.5329600000000001</c:v>
                </c:pt>
                <c:pt idx="44">
                  <c:v>17.582799999999999</c:v>
                </c:pt>
                <c:pt idx="45">
                  <c:v>3.9320648224999997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4-40DA-82C4-1379D4C30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6776647657794584"/>
              <c:y val="0.88522400292862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4891417026388518E-2"/>
          <c:y val="0.1001952075525598"/>
          <c:w val="0.90254732951280503"/>
          <c:h val="0.396856713004965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mockingjay!$B$1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70AD47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mockingjay!$A$2:$A$46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mockingjay!$B$2:$B$46</c:f>
              <c:numCache>
                <c:formatCode>General</c:formatCode>
                <c:ptCount val="45"/>
                <c:pt idx="0">
                  <c:v>45.582999999999998</c:v>
                </c:pt>
                <c:pt idx="1">
                  <c:v>27.514099999999999</c:v>
                </c:pt>
                <c:pt idx="2">
                  <c:v>25.1219</c:v>
                </c:pt>
                <c:pt idx="3">
                  <c:v>28.250900000000001</c:v>
                </c:pt>
                <c:pt idx="4">
                  <c:v>35.549100000000003</c:v>
                </c:pt>
                <c:pt idx="5">
                  <c:v>35.728499999999997</c:v>
                </c:pt>
                <c:pt idx="6">
                  <c:v>33.123600000000003</c:v>
                </c:pt>
                <c:pt idx="7">
                  <c:v>25.193899999999999</c:v>
                </c:pt>
                <c:pt idx="8">
                  <c:v>53.957299999999996</c:v>
                </c:pt>
                <c:pt idx="9">
                  <c:v>2.77745</c:v>
                </c:pt>
                <c:pt idx="10">
                  <c:v>24.646799999999999</c:v>
                </c:pt>
                <c:pt idx="11">
                  <c:v>57.036000000000001</c:v>
                </c:pt>
                <c:pt idx="12">
                  <c:v>47.3459</c:v>
                </c:pt>
                <c:pt idx="13">
                  <c:v>49.219499999999996</c:v>
                </c:pt>
                <c:pt idx="14">
                  <c:v>50.290599999999998</c:v>
                </c:pt>
                <c:pt idx="15">
                  <c:v>46.607300000000002</c:v>
                </c:pt>
                <c:pt idx="16">
                  <c:v>14.444900000000001</c:v>
                </c:pt>
                <c:pt idx="17">
                  <c:v>50.851399999999998</c:v>
                </c:pt>
                <c:pt idx="18">
                  <c:v>85.884399999999999</c:v>
                </c:pt>
                <c:pt idx="19">
                  <c:v>81.154200000000003</c:v>
                </c:pt>
                <c:pt idx="20">
                  <c:v>60.650599999999997</c:v>
                </c:pt>
                <c:pt idx="21">
                  <c:v>54.247900000000001</c:v>
                </c:pt>
                <c:pt idx="22">
                  <c:v>65.182400000000001</c:v>
                </c:pt>
                <c:pt idx="23">
                  <c:v>54.059800000000003</c:v>
                </c:pt>
                <c:pt idx="24">
                  <c:v>32.145099999999999</c:v>
                </c:pt>
                <c:pt idx="25">
                  <c:v>34.241900000000001</c:v>
                </c:pt>
                <c:pt idx="26">
                  <c:v>33.050800000000002</c:v>
                </c:pt>
                <c:pt idx="27">
                  <c:v>46.165100000000002</c:v>
                </c:pt>
                <c:pt idx="28">
                  <c:v>12.363</c:v>
                </c:pt>
                <c:pt idx="29">
                  <c:v>84.586500000000001</c:v>
                </c:pt>
                <c:pt idx="30">
                  <c:v>76.280699999999996</c:v>
                </c:pt>
                <c:pt idx="31">
                  <c:v>41.456699999999998</c:v>
                </c:pt>
                <c:pt idx="32">
                  <c:v>23.754999999999999</c:v>
                </c:pt>
                <c:pt idx="33">
                  <c:v>43.540199999999999</c:v>
                </c:pt>
                <c:pt idx="34">
                  <c:v>27.0169</c:v>
                </c:pt>
                <c:pt idx="35">
                  <c:v>33.244599999999998</c:v>
                </c:pt>
                <c:pt idx="36">
                  <c:v>27.007400000000001</c:v>
                </c:pt>
                <c:pt idx="37">
                  <c:v>25.414400000000001</c:v>
                </c:pt>
                <c:pt idx="38">
                  <c:v>27.193999999999999</c:v>
                </c:pt>
                <c:pt idx="39">
                  <c:v>24.965499999999999</c:v>
                </c:pt>
                <c:pt idx="40">
                  <c:v>22.692499999999999</c:v>
                </c:pt>
                <c:pt idx="41">
                  <c:v>40.2224</c:v>
                </c:pt>
                <c:pt idx="42">
                  <c:v>31.908200000000001</c:v>
                </c:pt>
                <c:pt idx="43">
                  <c:v>24.1235</c:v>
                </c:pt>
                <c:pt idx="44">
                  <c:v>26.623200000000001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D2-48A5-B995-B8C4DE2B1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8362400639495273"/>
              <c:y val="0.900910262935836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Prefetch</a:t>
                </a:r>
                <a:r>
                  <a:rPr lang="en-US" sz="1400" baseline="0"/>
                  <a:t> hit %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4.2790349544744371E-3"/>
              <c:y val="9.525801782016730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412196621453353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SPP_MOCKINGJAY_LLC_ineractions!$E$1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SPP_MOCKINGJAY_LLC_ineractions!$A$2:$A$47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SPP_MOCKINGJAY_LLC_ineractions!$E$2:$E$47</c:f>
              <c:numCache>
                <c:formatCode>General</c:formatCode>
                <c:ptCount val="46"/>
                <c:pt idx="0">
                  <c:v>35.083300000000001</c:v>
                </c:pt>
                <c:pt idx="1">
                  <c:v>27.3598</c:v>
                </c:pt>
                <c:pt idx="2">
                  <c:v>25.078900000000001</c:v>
                </c:pt>
                <c:pt idx="3">
                  <c:v>28.007000000000001</c:v>
                </c:pt>
                <c:pt idx="4">
                  <c:v>35.857999999999997</c:v>
                </c:pt>
                <c:pt idx="5">
                  <c:v>36.055300000000003</c:v>
                </c:pt>
                <c:pt idx="6">
                  <c:v>31.584099999999999</c:v>
                </c:pt>
                <c:pt idx="7">
                  <c:v>25.230599999999999</c:v>
                </c:pt>
                <c:pt idx="8">
                  <c:v>59.588500000000003</c:v>
                </c:pt>
                <c:pt idx="9">
                  <c:v>2.9679000000000002</c:v>
                </c:pt>
                <c:pt idx="10">
                  <c:v>47.422499999999999</c:v>
                </c:pt>
                <c:pt idx="11">
                  <c:v>60.591500000000003</c:v>
                </c:pt>
                <c:pt idx="12">
                  <c:v>55.464799999999997</c:v>
                </c:pt>
                <c:pt idx="13">
                  <c:v>59.551099999999998</c:v>
                </c:pt>
                <c:pt idx="14">
                  <c:v>52.600900000000003</c:v>
                </c:pt>
                <c:pt idx="15">
                  <c:v>57.328200000000002</c:v>
                </c:pt>
                <c:pt idx="16">
                  <c:v>24.3977</c:v>
                </c:pt>
                <c:pt idx="17">
                  <c:v>48.801900000000003</c:v>
                </c:pt>
                <c:pt idx="18">
                  <c:v>61.270099999999999</c:v>
                </c:pt>
                <c:pt idx="19">
                  <c:v>57.792499999999997</c:v>
                </c:pt>
                <c:pt idx="20">
                  <c:v>66.273700000000005</c:v>
                </c:pt>
                <c:pt idx="21">
                  <c:v>62.831800000000001</c:v>
                </c:pt>
                <c:pt idx="22">
                  <c:v>65.496399999999994</c:v>
                </c:pt>
                <c:pt idx="23">
                  <c:v>62.689300000000003</c:v>
                </c:pt>
                <c:pt idx="24">
                  <c:v>34.816699999999997</c:v>
                </c:pt>
                <c:pt idx="25">
                  <c:v>34.014499999999998</c:v>
                </c:pt>
                <c:pt idx="26">
                  <c:v>33.752899999999997</c:v>
                </c:pt>
                <c:pt idx="27">
                  <c:v>31.4939</c:v>
                </c:pt>
                <c:pt idx="28">
                  <c:v>41.4666</c:v>
                </c:pt>
                <c:pt idx="29">
                  <c:v>68.313100000000006</c:v>
                </c:pt>
                <c:pt idx="30">
                  <c:v>67.042400000000001</c:v>
                </c:pt>
                <c:pt idx="31">
                  <c:v>31.5825</c:v>
                </c:pt>
                <c:pt idx="32">
                  <c:v>0</c:v>
                </c:pt>
                <c:pt idx="33">
                  <c:v>41.029800000000002</c:v>
                </c:pt>
                <c:pt idx="34">
                  <c:v>26.879899999999999</c:v>
                </c:pt>
                <c:pt idx="35">
                  <c:v>33.246200000000002</c:v>
                </c:pt>
                <c:pt idx="36">
                  <c:v>26.852900000000002</c:v>
                </c:pt>
                <c:pt idx="37">
                  <c:v>24.2485</c:v>
                </c:pt>
                <c:pt idx="38">
                  <c:v>27.133500000000002</c:v>
                </c:pt>
                <c:pt idx="39">
                  <c:v>22.6812</c:v>
                </c:pt>
                <c:pt idx="40">
                  <c:v>22.633400000000002</c:v>
                </c:pt>
                <c:pt idx="41">
                  <c:v>26.313600000000001</c:v>
                </c:pt>
                <c:pt idx="42">
                  <c:v>27.9314</c:v>
                </c:pt>
                <c:pt idx="43">
                  <c:v>22.445499999999999</c:v>
                </c:pt>
                <c:pt idx="44">
                  <c:v>12.331300000000001</c:v>
                </c:pt>
                <c:pt idx="45">
                  <c:v>26.143933333333333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4-40DA-82C4-1379D4C30F57}"/>
            </c:ext>
          </c:extLst>
        </c:ser>
        <c:ser>
          <c:idx val="1"/>
          <c:order val="1"/>
          <c:tx>
            <c:strRef>
              <c:f>SPP_MOCKINGJAY_LLC_ineractions!$F$1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SPP_MOCKINGJAY_LLC_ineractions!$A$2:$A$47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SPP_MOCKINGJAY_LLC_ineractions!$F$2:$F$47</c:f>
              <c:numCache>
                <c:formatCode>General</c:formatCode>
                <c:ptCount val="46"/>
                <c:pt idx="0">
                  <c:v>43.083100000000002</c:v>
                </c:pt>
                <c:pt idx="1">
                  <c:v>72.578299999999999</c:v>
                </c:pt>
                <c:pt idx="2">
                  <c:v>74.914500000000004</c:v>
                </c:pt>
                <c:pt idx="3">
                  <c:v>70.3643</c:v>
                </c:pt>
                <c:pt idx="4">
                  <c:v>64.1083</c:v>
                </c:pt>
                <c:pt idx="5">
                  <c:v>63.936199999999999</c:v>
                </c:pt>
                <c:pt idx="6">
                  <c:v>68.1584</c:v>
                </c:pt>
                <c:pt idx="7">
                  <c:v>74.769400000000005</c:v>
                </c:pt>
                <c:pt idx="8">
                  <c:v>35.254600000000003</c:v>
                </c:pt>
                <c:pt idx="9">
                  <c:v>60.861800000000002</c:v>
                </c:pt>
                <c:pt idx="10">
                  <c:v>40.195900000000002</c:v>
                </c:pt>
                <c:pt idx="11">
                  <c:v>39.088099999999997</c:v>
                </c:pt>
                <c:pt idx="12">
                  <c:v>38.880699999999997</c:v>
                </c:pt>
                <c:pt idx="13">
                  <c:v>40.197899999999997</c:v>
                </c:pt>
                <c:pt idx="14">
                  <c:v>39.222799999999999</c:v>
                </c:pt>
                <c:pt idx="15">
                  <c:v>36.232500000000002</c:v>
                </c:pt>
                <c:pt idx="16">
                  <c:v>50.796100000000003</c:v>
                </c:pt>
                <c:pt idx="17">
                  <c:v>46.941600000000001</c:v>
                </c:pt>
                <c:pt idx="18">
                  <c:v>36.071800000000003</c:v>
                </c:pt>
                <c:pt idx="19">
                  <c:v>38.457000000000001</c:v>
                </c:pt>
                <c:pt idx="20">
                  <c:v>33.366799999999998</c:v>
                </c:pt>
                <c:pt idx="21">
                  <c:v>36.730600000000003</c:v>
                </c:pt>
                <c:pt idx="22">
                  <c:v>34.0471</c:v>
                </c:pt>
                <c:pt idx="23">
                  <c:v>36.963500000000003</c:v>
                </c:pt>
                <c:pt idx="24">
                  <c:v>48.333399999999997</c:v>
                </c:pt>
                <c:pt idx="25">
                  <c:v>47.247100000000003</c:v>
                </c:pt>
                <c:pt idx="26">
                  <c:v>61.358699999999999</c:v>
                </c:pt>
                <c:pt idx="27">
                  <c:v>61.522799999999997</c:v>
                </c:pt>
                <c:pt idx="28">
                  <c:v>36.599899999999998</c:v>
                </c:pt>
                <c:pt idx="29">
                  <c:v>24.911300000000001</c:v>
                </c:pt>
                <c:pt idx="30">
                  <c:v>31.706199999999999</c:v>
                </c:pt>
                <c:pt idx="31">
                  <c:v>54.220399999999998</c:v>
                </c:pt>
                <c:pt idx="32">
                  <c:v>0</c:v>
                </c:pt>
                <c:pt idx="33">
                  <c:v>56.138300000000001</c:v>
                </c:pt>
                <c:pt idx="34">
                  <c:v>73.106200000000001</c:v>
                </c:pt>
                <c:pt idx="35">
                  <c:v>66.746200000000002</c:v>
                </c:pt>
                <c:pt idx="36">
                  <c:v>73.127399999999994</c:v>
                </c:pt>
                <c:pt idx="37">
                  <c:v>69.4405</c:v>
                </c:pt>
                <c:pt idx="38">
                  <c:v>71.835300000000004</c:v>
                </c:pt>
                <c:pt idx="39">
                  <c:v>67.496600000000001</c:v>
                </c:pt>
                <c:pt idx="40">
                  <c:v>77.099100000000007</c:v>
                </c:pt>
                <c:pt idx="41">
                  <c:v>72.958799999999997</c:v>
                </c:pt>
                <c:pt idx="42">
                  <c:v>71.032399999999996</c:v>
                </c:pt>
                <c:pt idx="43">
                  <c:v>70.021500000000003</c:v>
                </c:pt>
                <c:pt idx="44">
                  <c:v>70.085899999999995</c:v>
                </c:pt>
                <c:pt idx="45">
                  <c:v>69.924016666666674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4-40DA-82C4-1379D4C30F57}"/>
            </c:ext>
          </c:extLst>
        </c:ser>
        <c:ser>
          <c:idx val="2"/>
          <c:order val="2"/>
          <c:tx>
            <c:strRef>
              <c:f>SPP_MOCKINGJAY_LLC_ineractions!$G$1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SPP_MOCKINGJAY_LLC_ineractions!$A$2:$A$47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SPP_MOCKINGJAY_LLC_ineractions!$G$2:$G$47</c:f>
              <c:numCache>
                <c:formatCode>General</c:formatCode>
                <c:ptCount val="46"/>
                <c:pt idx="0">
                  <c:v>21.833500000000001</c:v>
                </c:pt>
                <c:pt idx="1">
                  <c:v>6.1844799999999998E-2</c:v>
                </c:pt>
                <c:pt idx="2">
                  <c:v>6.5971500000000004E-3</c:v>
                </c:pt>
                <c:pt idx="3">
                  <c:v>1.6287100000000001</c:v>
                </c:pt>
                <c:pt idx="4">
                  <c:v>3.3698600000000002E-2</c:v>
                </c:pt>
                <c:pt idx="5">
                  <c:v>8.52142E-3</c:v>
                </c:pt>
                <c:pt idx="6">
                  <c:v>0.257544</c:v>
                </c:pt>
                <c:pt idx="7">
                  <c:v>0</c:v>
                </c:pt>
                <c:pt idx="8">
                  <c:v>5.1569399999999996</c:v>
                </c:pt>
                <c:pt idx="9">
                  <c:v>36.170299999999997</c:v>
                </c:pt>
                <c:pt idx="10">
                  <c:v>12.381600000000001</c:v>
                </c:pt>
                <c:pt idx="11">
                  <c:v>0.32036700000000001</c:v>
                </c:pt>
                <c:pt idx="12">
                  <c:v>5.65449</c:v>
                </c:pt>
                <c:pt idx="13">
                  <c:v>0.25099100000000002</c:v>
                </c:pt>
                <c:pt idx="14">
                  <c:v>8.1763499999999993</c:v>
                </c:pt>
                <c:pt idx="15">
                  <c:v>6.43926</c:v>
                </c:pt>
                <c:pt idx="16">
                  <c:v>24.8062</c:v>
                </c:pt>
                <c:pt idx="17">
                  <c:v>4.2565</c:v>
                </c:pt>
                <c:pt idx="18">
                  <c:v>2.6581000000000001</c:v>
                </c:pt>
                <c:pt idx="19">
                  <c:v>3.7505199999999999</c:v>
                </c:pt>
                <c:pt idx="20">
                  <c:v>0.35952200000000001</c:v>
                </c:pt>
                <c:pt idx="21">
                  <c:v>0.43763200000000002</c:v>
                </c:pt>
                <c:pt idx="22">
                  <c:v>0.45651599999999998</c:v>
                </c:pt>
                <c:pt idx="23">
                  <c:v>0.34726400000000002</c:v>
                </c:pt>
                <c:pt idx="24">
                  <c:v>16.849900000000002</c:v>
                </c:pt>
                <c:pt idx="25">
                  <c:v>18.738399999999999</c:v>
                </c:pt>
                <c:pt idx="26">
                  <c:v>4.88842</c:v>
                </c:pt>
                <c:pt idx="27">
                  <c:v>6.98325</c:v>
                </c:pt>
                <c:pt idx="28">
                  <c:v>21.933499999999999</c:v>
                </c:pt>
                <c:pt idx="29">
                  <c:v>6.77562</c:v>
                </c:pt>
                <c:pt idx="30">
                  <c:v>1.2513300000000001</c:v>
                </c:pt>
                <c:pt idx="31">
                  <c:v>14.1972</c:v>
                </c:pt>
                <c:pt idx="32">
                  <c:v>0</c:v>
                </c:pt>
                <c:pt idx="33">
                  <c:v>2.8318500000000002</c:v>
                </c:pt>
                <c:pt idx="34">
                  <c:v>1.3884000000000001E-2</c:v>
                </c:pt>
                <c:pt idx="35">
                  <c:v>7.6479699999999996E-3</c:v>
                </c:pt>
                <c:pt idx="36">
                  <c:v>1.97669E-2</c:v>
                </c:pt>
                <c:pt idx="37">
                  <c:v>6.3110400000000002</c:v>
                </c:pt>
                <c:pt idx="38">
                  <c:v>1.03118</c:v>
                </c:pt>
                <c:pt idx="39">
                  <c:v>9.8222400000000007</c:v>
                </c:pt>
                <c:pt idx="40">
                  <c:v>0.26752100000000001</c:v>
                </c:pt>
                <c:pt idx="41">
                  <c:v>0.72759799999999997</c:v>
                </c:pt>
                <c:pt idx="42">
                  <c:v>1.0362899999999999</c:v>
                </c:pt>
                <c:pt idx="43">
                  <c:v>7.5329600000000001</c:v>
                </c:pt>
                <c:pt idx="44">
                  <c:v>17.582799999999999</c:v>
                </c:pt>
                <c:pt idx="45">
                  <c:v>3.9320648224999997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4-40DA-82C4-1379D4C30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6776647657794584"/>
              <c:y val="0.88522400292862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308202167593578E-2"/>
          <c:y val="5.5835916891507208E-2"/>
          <c:w val="0.90408053698561719"/>
          <c:h val="0.45550078547426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mockingjay_mpki!$B$1</c:f>
              <c:strCache>
                <c:ptCount val="1"/>
                <c:pt idx="0">
                  <c:v>MPKI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4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553-4DEB-9F4E-1581FEEC83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mockingjay_mpki!$A$2:$A$46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mockingjay_mpki!$B$2:$B$46</c:f>
              <c:numCache>
                <c:formatCode>General</c:formatCode>
                <c:ptCount val="45"/>
                <c:pt idx="0">
                  <c:v>1.45</c:v>
                </c:pt>
                <c:pt idx="1">
                  <c:v>18.100899999999999</c:v>
                </c:pt>
                <c:pt idx="2">
                  <c:v>73.038300000000007</c:v>
                </c:pt>
                <c:pt idx="3">
                  <c:v>12.2666</c:v>
                </c:pt>
                <c:pt idx="4">
                  <c:v>19.539899999999999</c:v>
                </c:pt>
                <c:pt idx="5">
                  <c:v>19.552399999999999</c:v>
                </c:pt>
                <c:pt idx="6">
                  <c:v>19.689499999999999</c:v>
                </c:pt>
                <c:pt idx="7">
                  <c:v>15.616099999999999</c:v>
                </c:pt>
                <c:pt idx="8">
                  <c:v>19.211600000000001</c:v>
                </c:pt>
                <c:pt idx="9">
                  <c:v>34.557699999999997</c:v>
                </c:pt>
                <c:pt idx="10">
                  <c:v>60.265799999999999</c:v>
                </c:pt>
                <c:pt idx="11">
                  <c:v>142.94999999999999</c:v>
                </c:pt>
                <c:pt idx="12">
                  <c:v>48.107300000000002</c:v>
                </c:pt>
                <c:pt idx="13">
                  <c:v>37.8795</c:v>
                </c:pt>
                <c:pt idx="14">
                  <c:v>13.031700000000001</c:v>
                </c:pt>
                <c:pt idx="15">
                  <c:v>72.908600000000007</c:v>
                </c:pt>
                <c:pt idx="16">
                  <c:v>22.6737</c:v>
                </c:pt>
                <c:pt idx="17">
                  <c:v>8.5920199999999998</c:v>
                </c:pt>
                <c:pt idx="18">
                  <c:v>2.9262800000000002</c:v>
                </c:pt>
                <c:pt idx="19">
                  <c:v>3.0988600000000002</c:v>
                </c:pt>
                <c:pt idx="20">
                  <c:v>58.86</c:v>
                </c:pt>
                <c:pt idx="21">
                  <c:v>84.427700000000002</c:v>
                </c:pt>
                <c:pt idx="22">
                  <c:v>38.1663</c:v>
                </c:pt>
                <c:pt idx="23">
                  <c:v>84.415899999999993</c:v>
                </c:pt>
                <c:pt idx="24">
                  <c:v>17.155200000000001</c:v>
                </c:pt>
                <c:pt idx="25">
                  <c:v>14.7546</c:v>
                </c:pt>
                <c:pt idx="26">
                  <c:v>29.693999999999999</c:v>
                </c:pt>
                <c:pt idx="27">
                  <c:v>9.2299600000000002</c:v>
                </c:pt>
                <c:pt idx="28">
                  <c:v>20.6724</c:v>
                </c:pt>
                <c:pt idx="29">
                  <c:v>2.9244400000000002</c:v>
                </c:pt>
                <c:pt idx="30">
                  <c:v>14.315099999999999</c:v>
                </c:pt>
                <c:pt idx="31">
                  <c:v>3.7485400000000002</c:v>
                </c:pt>
                <c:pt idx="32">
                  <c:v>5.466E-2</c:v>
                </c:pt>
                <c:pt idx="33">
                  <c:v>26.024000000000001</c:v>
                </c:pt>
                <c:pt idx="34">
                  <c:v>10.0092</c:v>
                </c:pt>
                <c:pt idx="35">
                  <c:v>18.900400000000001</c:v>
                </c:pt>
                <c:pt idx="36">
                  <c:v>9.9652399999999997</c:v>
                </c:pt>
                <c:pt idx="37">
                  <c:v>6.59612</c:v>
                </c:pt>
                <c:pt idx="38">
                  <c:v>28.8843</c:v>
                </c:pt>
                <c:pt idx="39">
                  <c:v>21.840299999999999</c:v>
                </c:pt>
                <c:pt idx="40">
                  <c:v>1.6968000000000001</c:v>
                </c:pt>
                <c:pt idx="41">
                  <c:v>8.7717600000000004</c:v>
                </c:pt>
                <c:pt idx="42">
                  <c:v>11.798299999999999</c:v>
                </c:pt>
                <c:pt idx="43">
                  <c:v>24.8126</c:v>
                </c:pt>
                <c:pt idx="44">
                  <c:v>2.46122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53-4DEB-9F4E-1581FEEC8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Benchmarks</a:t>
                </a:r>
              </a:p>
            </c:rich>
          </c:tx>
          <c:layout>
            <c:manualLayout>
              <c:xMode val="edge"/>
              <c:yMode val="edge"/>
              <c:x val="0.47368081254848798"/>
              <c:y val="0.945958437096642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 b="0" i="0" u="none" strike="noStrike" baseline="0">
                    <a:effectLst/>
                  </a:rPr>
                  <a:t>MPKI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8.2186158994861942E-3"/>
              <c:y val="0.215405029981229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0">
                <a:solidFill>
                  <a:schemeClr val="tx1"/>
                </a:solidFill>
              </a:rPr>
              <a:t>Replacement</a:t>
            </a:r>
            <a:r>
              <a:rPr lang="en-US" b="0" baseline="0">
                <a:solidFill>
                  <a:schemeClr val="tx1"/>
                </a:solidFill>
              </a:rPr>
              <a:t> policy(LLC):</a:t>
            </a:r>
            <a:endParaRPr lang="en-US" b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175384409593704"/>
          <c:y val="4.34169412776995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133886055388409E-2"/>
          <c:y val="0.13492143473138696"/>
          <c:w val="0.90552867259602676"/>
          <c:h val="0.384302174644637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spp_inter_lru!$H$1</c:f>
              <c:strCache>
                <c:ptCount val="1"/>
                <c:pt idx="0">
                  <c:v>DRRIP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spp_inter_lru!$A$2:$A$47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spp_inter_lru!$H$2:$H$47</c:f>
              <c:numCache>
                <c:formatCode>General</c:formatCode>
                <c:ptCount val="46"/>
                <c:pt idx="0">
                  <c:v>0.99935737093308408</c:v>
                </c:pt>
                <c:pt idx="1">
                  <c:v>0.99968608907055656</c:v>
                </c:pt>
                <c:pt idx="2">
                  <c:v>0.99964602458378737</c:v>
                </c:pt>
                <c:pt idx="3">
                  <c:v>0.99818689429433283</c:v>
                </c:pt>
                <c:pt idx="4">
                  <c:v>1.0003352375276402</c:v>
                </c:pt>
                <c:pt idx="5">
                  <c:v>0.99960018070928403</c:v>
                </c:pt>
                <c:pt idx="6">
                  <c:v>1.0005764813353082</c:v>
                </c:pt>
                <c:pt idx="7">
                  <c:v>0.99995608323240903</c:v>
                </c:pt>
                <c:pt idx="8">
                  <c:v>1.0180193729599656</c:v>
                </c:pt>
                <c:pt idx="9">
                  <c:v>1.1067564967738117</c:v>
                </c:pt>
                <c:pt idx="10">
                  <c:v>1.3044985010935559</c:v>
                </c:pt>
                <c:pt idx="11">
                  <c:v>1.0074846538830668</c:v>
                </c:pt>
                <c:pt idx="12">
                  <c:v>1.0097439282238307</c:v>
                </c:pt>
                <c:pt idx="13">
                  <c:v>0.99576995016546099</c:v>
                </c:pt>
                <c:pt idx="14">
                  <c:v>0.98981828772487723</c:v>
                </c:pt>
                <c:pt idx="15">
                  <c:v>1.043891703346898</c:v>
                </c:pt>
                <c:pt idx="16">
                  <c:v>0.98372995304591737</c:v>
                </c:pt>
                <c:pt idx="17">
                  <c:v>0.99558076954789354</c:v>
                </c:pt>
                <c:pt idx="18">
                  <c:v>1.0001246162764434</c:v>
                </c:pt>
                <c:pt idx="19">
                  <c:v>0.99887484541425697</c:v>
                </c:pt>
                <c:pt idx="20">
                  <c:v>0.9610307955271381</c:v>
                </c:pt>
                <c:pt idx="21">
                  <c:v>0.94309506319563463</c:v>
                </c:pt>
                <c:pt idx="22">
                  <c:v>0.99040634736364164</c:v>
                </c:pt>
                <c:pt idx="23">
                  <c:v>0.94285318230424964</c:v>
                </c:pt>
                <c:pt idx="24">
                  <c:v>1.0101466654367679</c:v>
                </c:pt>
                <c:pt idx="25">
                  <c:v>1.0068604837052093</c:v>
                </c:pt>
                <c:pt idx="26">
                  <c:v>0.98582337712366086</c:v>
                </c:pt>
                <c:pt idx="27">
                  <c:v>1.0005629641165619</c:v>
                </c:pt>
                <c:pt idx="28">
                  <c:v>1.1111626095423566</c:v>
                </c:pt>
                <c:pt idx="29">
                  <c:v>1.0377426532647895</c:v>
                </c:pt>
                <c:pt idx="30">
                  <c:v>1.0010706707171559</c:v>
                </c:pt>
                <c:pt idx="31">
                  <c:v>0.99914007786575754</c:v>
                </c:pt>
                <c:pt idx="32">
                  <c:v>0.999987977012047</c:v>
                </c:pt>
                <c:pt idx="33">
                  <c:v>0.97213979880008838</c:v>
                </c:pt>
                <c:pt idx="34">
                  <c:v>0.99990015974440893</c:v>
                </c:pt>
                <c:pt idx="35">
                  <c:v>0.99986807776105635</c:v>
                </c:pt>
                <c:pt idx="36">
                  <c:v>0.99993011530973896</c:v>
                </c:pt>
                <c:pt idx="37">
                  <c:v>1.0002041038220824</c:v>
                </c:pt>
                <c:pt idx="38">
                  <c:v>0.99606476958012968</c:v>
                </c:pt>
                <c:pt idx="39">
                  <c:v>1.0002813683640954</c:v>
                </c:pt>
                <c:pt idx="40">
                  <c:v>1.0000099886628675</c:v>
                </c:pt>
                <c:pt idx="41">
                  <c:v>1.0003092624091541</c:v>
                </c:pt>
                <c:pt idx="42">
                  <c:v>0.98735456303952429</c:v>
                </c:pt>
                <c:pt idx="43">
                  <c:v>1.0009760107393042</c:v>
                </c:pt>
                <c:pt idx="44">
                  <c:v>1.0043160133460811</c:v>
                </c:pt>
                <c:pt idx="45">
                  <c:v>1.0077222035603517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C7-40FE-8574-9EDABB5659BA}"/>
            </c:ext>
          </c:extLst>
        </c:ser>
        <c:ser>
          <c:idx val="1"/>
          <c:order val="1"/>
          <c:tx>
            <c:strRef>
              <c:f>spp_inter_lru!$I$1</c:f>
              <c:strCache>
                <c:ptCount val="1"/>
                <c:pt idx="0">
                  <c:v>SHIP++</c:v>
                </c:pt>
              </c:strCache>
            </c:strRef>
          </c:tx>
          <c:spPr>
            <a:solidFill>
              <a:srgbClr val="ED7D31">
                <a:lumMod val="40000"/>
                <a:lumOff val="6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spp_inter_lru!$A$2:$A$47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spp_inter_lru!$I$2:$I$47</c:f>
              <c:numCache>
                <c:formatCode>General</c:formatCode>
                <c:ptCount val="46"/>
                <c:pt idx="0">
                  <c:v>1.0002052842852649</c:v>
                </c:pt>
                <c:pt idx="1">
                  <c:v>0.99929870962571132</c:v>
                </c:pt>
                <c:pt idx="2">
                  <c:v>0.9986113272133188</c:v>
                </c:pt>
                <c:pt idx="3">
                  <c:v>0.99807457801168087</c:v>
                </c:pt>
                <c:pt idx="4">
                  <c:v>0.99854166031747094</c:v>
                </c:pt>
                <c:pt idx="5">
                  <c:v>0.99875310594081768</c:v>
                </c:pt>
                <c:pt idx="6">
                  <c:v>0.99984035901483792</c:v>
                </c:pt>
                <c:pt idx="7">
                  <c:v>0.99996621787108397</c:v>
                </c:pt>
                <c:pt idx="8">
                  <c:v>1.0592570311325011</c:v>
                </c:pt>
                <c:pt idx="9">
                  <c:v>1.1142189072396851</c:v>
                </c:pt>
                <c:pt idx="10">
                  <c:v>1.5149422932154997</c:v>
                </c:pt>
                <c:pt idx="11">
                  <c:v>1.1009977391449974</c:v>
                </c:pt>
                <c:pt idx="12">
                  <c:v>1.0537370369956036</c:v>
                </c:pt>
                <c:pt idx="13">
                  <c:v>1.0205328764077277</c:v>
                </c:pt>
                <c:pt idx="14">
                  <c:v>1.0194345942074046</c:v>
                </c:pt>
                <c:pt idx="15">
                  <c:v>1.2572401437944165</c:v>
                </c:pt>
                <c:pt idx="16">
                  <c:v>0.94702039758521861</c:v>
                </c:pt>
                <c:pt idx="17">
                  <c:v>0.99292623301027017</c:v>
                </c:pt>
                <c:pt idx="18">
                  <c:v>0.98036626058821119</c:v>
                </c:pt>
                <c:pt idx="19">
                  <c:v>0.97534938291448936</c:v>
                </c:pt>
                <c:pt idx="20">
                  <c:v>0.97724578295224995</c:v>
                </c:pt>
                <c:pt idx="21">
                  <c:v>0.96767258111715626</c:v>
                </c:pt>
                <c:pt idx="22">
                  <c:v>0.99537457919693229</c:v>
                </c:pt>
                <c:pt idx="23">
                  <c:v>0.96781654718998777</c:v>
                </c:pt>
                <c:pt idx="24">
                  <c:v>1.0280902422091573</c:v>
                </c:pt>
                <c:pt idx="25">
                  <c:v>1.0225683422020235</c:v>
                </c:pt>
                <c:pt idx="26">
                  <c:v>1.0012335503022269</c:v>
                </c:pt>
                <c:pt idx="27">
                  <c:v>1.0097682166243829</c:v>
                </c:pt>
                <c:pt idx="28">
                  <c:v>1.1662629016553068</c:v>
                </c:pt>
                <c:pt idx="29">
                  <c:v>1.0508152382413873</c:v>
                </c:pt>
                <c:pt idx="30">
                  <c:v>1.011506485297627</c:v>
                </c:pt>
                <c:pt idx="31">
                  <c:v>0.99903658055093791</c:v>
                </c:pt>
                <c:pt idx="32">
                  <c:v>0.99997895977108242</c:v>
                </c:pt>
                <c:pt idx="33">
                  <c:v>0.98851657361496115</c:v>
                </c:pt>
                <c:pt idx="34">
                  <c:v>1.0000199680511181</c:v>
                </c:pt>
                <c:pt idx="35">
                  <c:v>0.99973311116275243</c:v>
                </c:pt>
                <c:pt idx="36">
                  <c:v>1.0000499176359008</c:v>
                </c:pt>
                <c:pt idx="37">
                  <c:v>1.0003815024711822</c:v>
                </c:pt>
                <c:pt idx="38">
                  <c:v>0.99934188212727049</c:v>
                </c:pt>
                <c:pt idx="39">
                  <c:v>0.9994360608429026</c:v>
                </c:pt>
                <c:pt idx="40">
                  <c:v>1.0000549376457719</c:v>
                </c:pt>
                <c:pt idx="41">
                  <c:v>1.0046486005875985</c:v>
                </c:pt>
                <c:pt idx="42">
                  <c:v>0.98708510167354757</c:v>
                </c:pt>
                <c:pt idx="43">
                  <c:v>1.0020635352192255</c:v>
                </c:pt>
                <c:pt idx="44">
                  <c:v>1.0149089773858071</c:v>
                </c:pt>
                <c:pt idx="45">
                  <c:v>1.0238955653867365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C7-40FE-8574-9EDABB5659BA}"/>
            </c:ext>
          </c:extLst>
        </c:ser>
        <c:ser>
          <c:idx val="2"/>
          <c:order val="2"/>
          <c:tx>
            <c:strRef>
              <c:f>spp_inter_lru!$J$1</c:f>
              <c:strCache>
                <c:ptCount val="1"/>
                <c:pt idx="0">
                  <c:v>HAWKEYE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spp_inter_lru!$A$2:$A$47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spp_inter_lru!$J$2:$J$47</c:f>
              <c:numCache>
                <c:formatCode>General</c:formatCode>
                <c:ptCount val="46"/>
                <c:pt idx="0">
                  <c:v>0.99930604986176796</c:v>
                </c:pt>
                <c:pt idx="1">
                  <c:v>0.99949573882610665</c:v>
                </c:pt>
                <c:pt idx="2">
                  <c:v>0.99891084487319126</c:v>
                </c:pt>
                <c:pt idx="3">
                  <c:v>0.99841954945125466</c:v>
                </c:pt>
                <c:pt idx="4">
                  <c:v>0.99861841503760418</c:v>
                </c:pt>
                <c:pt idx="5">
                  <c:v>0.99875988253896553</c:v>
                </c:pt>
                <c:pt idx="6">
                  <c:v>0.99860757585164039</c:v>
                </c:pt>
                <c:pt idx="7">
                  <c:v>0.99995439412596343</c:v>
                </c:pt>
                <c:pt idx="8">
                  <c:v>1.0408921479759199</c:v>
                </c:pt>
                <c:pt idx="9">
                  <c:v>1.0347703190670692</c:v>
                </c:pt>
                <c:pt idx="10">
                  <c:v>1.1413960988342831</c:v>
                </c:pt>
                <c:pt idx="11">
                  <c:v>1.0219257846970389</c:v>
                </c:pt>
                <c:pt idx="12">
                  <c:v>1.011592589692244</c:v>
                </c:pt>
                <c:pt idx="13">
                  <c:v>1.0048997423253501</c:v>
                </c:pt>
                <c:pt idx="14">
                  <c:v>1.0078438935308542</c:v>
                </c:pt>
                <c:pt idx="15">
                  <c:v>1.2080985205310428</c:v>
                </c:pt>
                <c:pt idx="16">
                  <c:v>0.97154552106835768</c:v>
                </c:pt>
                <c:pt idx="17">
                  <c:v>0.99077604770670114</c:v>
                </c:pt>
                <c:pt idx="18">
                  <c:v>0.99000621968736902</c:v>
                </c:pt>
                <c:pt idx="19">
                  <c:v>0.98643691206845829</c:v>
                </c:pt>
                <c:pt idx="20">
                  <c:v>0.96938288088674551</c:v>
                </c:pt>
                <c:pt idx="21">
                  <c:v>0.95418540438636823</c:v>
                </c:pt>
                <c:pt idx="22">
                  <c:v>0.99045185325260932</c:v>
                </c:pt>
                <c:pt idx="23">
                  <c:v>0.95302982296328564</c:v>
                </c:pt>
                <c:pt idx="24">
                  <c:v>1.0206623005257818</c:v>
                </c:pt>
                <c:pt idx="25">
                  <c:v>1.0183296412177132</c:v>
                </c:pt>
                <c:pt idx="26">
                  <c:v>0.98865303671476235</c:v>
                </c:pt>
                <c:pt idx="27">
                  <c:v>1.0073027494746545</c:v>
                </c:pt>
                <c:pt idx="28">
                  <c:v>1.0671509250243427</c:v>
                </c:pt>
                <c:pt idx="29">
                  <c:v>1.0428892043274764</c:v>
                </c:pt>
                <c:pt idx="30">
                  <c:v>1.0068819617783453</c:v>
                </c:pt>
                <c:pt idx="31">
                  <c:v>0.99535667602401645</c:v>
                </c:pt>
                <c:pt idx="32">
                  <c:v>0.9999939885060235</c:v>
                </c:pt>
                <c:pt idx="33">
                  <c:v>1.0247432944208019</c:v>
                </c:pt>
                <c:pt idx="34">
                  <c:v>1.0001297923322683</c:v>
                </c:pt>
                <c:pt idx="35">
                  <c:v>0.99967120918909436</c:v>
                </c:pt>
                <c:pt idx="36">
                  <c:v>1.0000998352718016</c:v>
                </c:pt>
                <c:pt idx="37">
                  <c:v>1.0004558954530627</c:v>
                </c:pt>
                <c:pt idx="38">
                  <c:v>0.99968778708426831</c:v>
                </c:pt>
                <c:pt idx="39">
                  <c:v>0.99886490711236708</c:v>
                </c:pt>
                <c:pt idx="40">
                  <c:v>1.0001298526172795</c:v>
                </c:pt>
                <c:pt idx="41">
                  <c:v>1.002860677284676</c:v>
                </c:pt>
                <c:pt idx="42">
                  <c:v>0.98058915802946756</c:v>
                </c:pt>
                <c:pt idx="43">
                  <c:v>1.00193078076611</c:v>
                </c:pt>
                <c:pt idx="44">
                  <c:v>0.99997463464127523</c:v>
                </c:pt>
                <c:pt idx="45">
                  <c:v>1.0086665695437989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C7-40FE-8574-9EDABB5659BA}"/>
            </c:ext>
          </c:extLst>
        </c:ser>
        <c:ser>
          <c:idx val="3"/>
          <c:order val="3"/>
          <c:tx>
            <c:strRef>
              <c:f>spp_inter_lru!$K$1</c:f>
              <c:strCache>
                <c:ptCount val="1"/>
                <c:pt idx="0">
                  <c:v>MOCKINGJAY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spp_inter_lru!$A$2:$A$47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spp_inter_lru!$K$2:$K$47</c:f>
              <c:numCache>
                <c:formatCode>General</c:formatCode>
                <c:ptCount val="46"/>
                <c:pt idx="0">
                  <c:v>0.99969876762488319</c:v>
                </c:pt>
                <c:pt idx="1">
                  <c:v>0.99960594159920924</c:v>
                </c:pt>
                <c:pt idx="2">
                  <c:v>0.99837793682900267</c:v>
                </c:pt>
                <c:pt idx="3">
                  <c:v>0.9984302462400787</c:v>
                </c:pt>
                <c:pt idx="4">
                  <c:v>0.99898977243354226</c:v>
                </c:pt>
                <c:pt idx="5">
                  <c:v>0.99860176191551842</c:v>
                </c:pt>
                <c:pt idx="6">
                  <c:v>0.99927274662314991</c:v>
                </c:pt>
                <c:pt idx="7">
                  <c:v>0.99993919216795113</c:v>
                </c:pt>
                <c:pt idx="8">
                  <c:v>1.0529606159024116</c:v>
                </c:pt>
                <c:pt idx="9">
                  <c:v>1.0864892263067545</c:v>
                </c:pt>
                <c:pt idx="10">
                  <c:v>1.3742767163926466</c:v>
                </c:pt>
                <c:pt idx="11">
                  <c:v>0.97357827002724628</c:v>
                </c:pt>
                <c:pt idx="12">
                  <c:v>1.0297491861414716</c:v>
                </c:pt>
                <c:pt idx="13">
                  <c:v>1.0043765450669038</c:v>
                </c:pt>
                <c:pt idx="14">
                  <c:v>1.0108232349271693</c:v>
                </c:pt>
                <c:pt idx="15">
                  <c:v>1.2162373794298054</c:v>
                </c:pt>
                <c:pt idx="16">
                  <c:v>0.95122034880175621</c:v>
                </c:pt>
                <c:pt idx="17">
                  <c:v>0.99522419001298901</c:v>
                </c:pt>
                <c:pt idx="18">
                  <c:v>0.99499643397173221</c:v>
                </c:pt>
                <c:pt idx="19">
                  <c:v>0.99087520406411522</c:v>
                </c:pt>
                <c:pt idx="20">
                  <c:v>0.97345748997174242</c:v>
                </c:pt>
                <c:pt idx="21">
                  <c:v>0.95735066062281893</c:v>
                </c:pt>
                <c:pt idx="22">
                  <c:v>0.99254815787105255</c:v>
                </c:pt>
                <c:pt idx="23">
                  <c:v>0.9541288763911443</c:v>
                </c:pt>
                <c:pt idx="24">
                  <c:v>1.0132586331616331</c:v>
                </c:pt>
                <c:pt idx="25">
                  <c:v>1.0084225911800306</c:v>
                </c:pt>
                <c:pt idx="26">
                  <c:v>0.97343547299785294</c:v>
                </c:pt>
                <c:pt idx="27">
                  <c:v>1.0060158240268875</c:v>
                </c:pt>
                <c:pt idx="28">
                  <c:v>1.1354897760467382</c:v>
                </c:pt>
                <c:pt idx="29">
                  <c:v>1.0444755620348347</c:v>
                </c:pt>
                <c:pt idx="30">
                  <c:v>1.0055274988229073</c:v>
                </c:pt>
                <c:pt idx="31">
                  <c:v>0.99732568049484493</c:v>
                </c:pt>
                <c:pt idx="32">
                  <c:v>0.9999939885060235</c:v>
                </c:pt>
                <c:pt idx="33">
                  <c:v>1.0197620999752728</c:v>
                </c:pt>
                <c:pt idx="34">
                  <c:v>0.99996006389776348</c:v>
                </c:pt>
                <c:pt idx="35">
                  <c:v>0.99957784883538037</c:v>
                </c:pt>
                <c:pt idx="36">
                  <c:v>1.0000099835271803</c:v>
                </c:pt>
                <c:pt idx="37">
                  <c:v>1.0002536991433362</c:v>
                </c:pt>
                <c:pt idx="38">
                  <c:v>0.99854674995339265</c:v>
                </c:pt>
                <c:pt idx="39">
                  <c:v>0.9974917333012685</c:v>
                </c:pt>
                <c:pt idx="40">
                  <c:v>1.0000849036343751</c:v>
                </c:pt>
                <c:pt idx="41">
                  <c:v>1.0026867171795268</c:v>
                </c:pt>
                <c:pt idx="42">
                  <c:v>0.97895314259318067</c:v>
                </c:pt>
                <c:pt idx="43">
                  <c:v>0.99958686814190501</c:v>
                </c:pt>
                <c:pt idx="44">
                  <c:v>1.0083666660162727</c:v>
                </c:pt>
                <c:pt idx="45">
                  <c:v>1.0144092077793028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C7-40FE-8574-9EDABB5659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Benchmarks</a:t>
                </a:r>
              </a:p>
            </c:rich>
          </c:tx>
          <c:layout>
            <c:manualLayout>
              <c:xMode val="edge"/>
              <c:yMode val="edge"/>
              <c:x val="0.4810268608587252"/>
              <c:y val="0.914113555872502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/>
                  <a:t>Normalized IPC</a:t>
                </a:r>
              </a:p>
            </c:rich>
          </c:tx>
          <c:layout>
            <c:manualLayout>
              <c:xMode val="edge"/>
              <c:yMode val="edge"/>
              <c:x val="3.392306596247402E-3"/>
              <c:y val="0.177405918622328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35039850738957135"/>
          <c:y val="6.0587769169725005E-2"/>
          <c:w val="0.46242584925745628"/>
          <c:h val="5.7880363322403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6658446851811E-2"/>
          <c:y val="0.14592575737875438"/>
          <c:w val="0.91165104901844085"/>
          <c:h val="0.340254193212846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IPCP_DRRIP_LLC_ineractions!$E$1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IPCP_DRRIP_LLC_ineractions!$A$2:$A$47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IPCP_DRRIP_LLC_ineractions!$E$2:$E$47</c:f>
              <c:numCache>
                <c:formatCode>General</c:formatCode>
                <c:ptCount val="46"/>
                <c:pt idx="0">
                  <c:v>0.97008899999999998</c:v>
                </c:pt>
                <c:pt idx="1">
                  <c:v>6.8786100000000003E-3</c:v>
                </c:pt>
                <c:pt idx="2">
                  <c:v>4.1045400000000003E-3</c:v>
                </c:pt>
                <c:pt idx="3">
                  <c:v>1.7077599999999998E-2</c:v>
                </c:pt>
                <c:pt idx="4">
                  <c:v>8.1333199999999994E-3</c:v>
                </c:pt>
                <c:pt idx="5">
                  <c:v>8.5650499999999994E-3</c:v>
                </c:pt>
                <c:pt idx="6">
                  <c:v>1.36548E-2</c:v>
                </c:pt>
                <c:pt idx="7">
                  <c:v>2.6093299999999998E-4</c:v>
                </c:pt>
                <c:pt idx="8">
                  <c:v>0.88401300000000005</c:v>
                </c:pt>
                <c:pt idx="9">
                  <c:v>1.5630100000000001E-2</c:v>
                </c:pt>
                <c:pt idx="10">
                  <c:v>3.4072100000000001E-2</c:v>
                </c:pt>
                <c:pt idx="11">
                  <c:v>4.2418999999999998E-3</c:v>
                </c:pt>
                <c:pt idx="12">
                  <c:v>0.12684100000000001</c:v>
                </c:pt>
                <c:pt idx="13">
                  <c:v>8.2410999999999995E-3</c:v>
                </c:pt>
                <c:pt idx="14">
                  <c:v>0.194353</c:v>
                </c:pt>
                <c:pt idx="15">
                  <c:v>0.27697899999999998</c:v>
                </c:pt>
                <c:pt idx="16">
                  <c:v>0.23069700000000001</c:v>
                </c:pt>
                <c:pt idx="17">
                  <c:v>4.4103300000000001</c:v>
                </c:pt>
                <c:pt idx="18">
                  <c:v>1.85318</c:v>
                </c:pt>
                <c:pt idx="19">
                  <c:v>1.7866</c:v>
                </c:pt>
                <c:pt idx="20">
                  <c:v>9.9039000000000002E-2</c:v>
                </c:pt>
                <c:pt idx="21">
                  <c:v>4.4830700000000001E-2</c:v>
                </c:pt>
                <c:pt idx="22">
                  <c:v>8.8616300000000005E-3</c:v>
                </c:pt>
                <c:pt idx="23">
                  <c:v>1.9189299999999999E-2</c:v>
                </c:pt>
                <c:pt idx="24">
                  <c:v>6.5970299999999996E-2</c:v>
                </c:pt>
                <c:pt idx="25">
                  <c:v>8.1048899999999993E-2</c:v>
                </c:pt>
                <c:pt idx="26">
                  <c:v>5.6182099999999999E-2</c:v>
                </c:pt>
                <c:pt idx="27">
                  <c:v>1.39439E-2</c:v>
                </c:pt>
                <c:pt idx="28">
                  <c:v>0.28864800000000002</c:v>
                </c:pt>
                <c:pt idx="29">
                  <c:v>4.8963900000000005E-4</c:v>
                </c:pt>
                <c:pt idx="30">
                  <c:v>7.4730100000000004E-3</c:v>
                </c:pt>
                <c:pt idx="31">
                  <c:v>0.36718200000000001</c:v>
                </c:pt>
                <c:pt idx="32">
                  <c:v>0</c:v>
                </c:pt>
                <c:pt idx="33">
                  <c:v>2.1644300000000002E-2</c:v>
                </c:pt>
                <c:pt idx="34">
                  <c:v>9.2794899999999996E-4</c:v>
                </c:pt>
                <c:pt idx="35">
                  <c:v>8.1559300000000005E-3</c:v>
                </c:pt>
                <c:pt idx="36">
                  <c:v>1.1598800000000001E-3</c:v>
                </c:pt>
                <c:pt idx="37">
                  <c:v>3.0758000000000001E-3</c:v>
                </c:pt>
                <c:pt idx="38">
                  <c:v>7.1972900000000003E-3</c:v>
                </c:pt>
                <c:pt idx="39">
                  <c:v>1.9438299999999999E-2</c:v>
                </c:pt>
                <c:pt idx="40">
                  <c:v>3.8523799999999999E-3</c:v>
                </c:pt>
                <c:pt idx="41">
                  <c:v>1.8898399999999999E-2</c:v>
                </c:pt>
                <c:pt idx="42">
                  <c:v>9.7166600000000002E-3</c:v>
                </c:pt>
                <c:pt idx="43">
                  <c:v>3.1359500000000002E-3</c:v>
                </c:pt>
                <c:pt idx="44">
                  <c:v>0.82804800000000001</c:v>
                </c:pt>
                <c:pt idx="45">
                  <c:v>7.7104237000000006E-2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91-45AB-87AF-D5DE778EE42C}"/>
            </c:ext>
          </c:extLst>
        </c:ser>
        <c:ser>
          <c:idx val="1"/>
          <c:order val="1"/>
          <c:tx>
            <c:strRef>
              <c:f>IPCP_DRRIP_LLC_ineractions!$F$1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IPCP_DRRIP_LLC_ineractions!$A$2:$A$47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IPCP_DRRIP_LLC_ineractions!$F$2:$F$47</c:f>
              <c:numCache>
                <c:formatCode>General</c:formatCode>
                <c:ptCount val="46"/>
                <c:pt idx="0">
                  <c:v>67.382800000000003</c:v>
                </c:pt>
                <c:pt idx="1">
                  <c:v>99.422899999999998</c:v>
                </c:pt>
                <c:pt idx="2">
                  <c:v>99.022800000000004</c:v>
                </c:pt>
                <c:pt idx="3">
                  <c:v>96.713099999999997</c:v>
                </c:pt>
                <c:pt idx="4">
                  <c:v>96.9011</c:v>
                </c:pt>
                <c:pt idx="5">
                  <c:v>96.942599999999999</c:v>
                </c:pt>
                <c:pt idx="6">
                  <c:v>69.762100000000004</c:v>
                </c:pt>
                <c:pt idx="7">
                  <c:v>99.586399999999998</c:v>
                </c:pt>
                <c:pt idx="8">
                  <c:v>83.403400000000005</c:v>
                </c:pt>
                <c:pt idx="9">
                  <c:v>83.059899999999999</c:v>
                </c:pt>
                <c:pt idx="10">
                  <c:v>87.119699999999995</c:v>
                </c:pt>
                <c:pt idx="11">
                  <c:v>59.868600000000001</c:v>
                </c:pt>
                <c:pt idx="12">
                  <c:v>82.385999999999996</c:v>
                </c:pt>
                <c:pt idx="13">
                  <c:v>73.836600000000004</c:v>
                </c:pt>
                <c:pt idx="14">
                  <c:v>81.214699999999993</c:v>
                </c:pt>
                <c:pt idx="15">
                  <c:v>78.790099999999995</c:v>
                </c:pt>
                <c:pt idx="16">
                  <c:v>72.635599999999997</c:v>
                </c:pt>
                <c:pt idx="17">
                  <c:v>84.9315</c:v>
                </c:pt>
                <c:pt idx="18">
                  <c:v>74.002200000000002</c:v>
                </c:pt>
                <c:pt idx="19">
                  <c:v>75.275199999999998</c:v>
                </c:pt>
                <c:pt idx="20">
                  <c:v>56.928600000000003</c:v>
                </c:pt>
                <c:pt idx="21">
                  <c:v>56.687199999999997</c:v>
                </c:pt>
                <c:pt idx="22">
                  <c:v>57.754800000000003</c:v>
                </c:pt>
                <c:pt idx="23">
                  <c:v>56.793999999999997</c:v>
                </c:pt>
                <c:pt idx="24">
                  <c:v>67.043199999999999</c:v>
                </c:pt>
                <c:pt idx="25">
                  <c:v>68.552999999999997</c:v>
                </c:pt>
                <c:pt idx="26">
                  <c:v>93.003399999999999</c:v>
                </c:pt>
                <c:pt idx="27">
                  <c:v>76.186000000000007</c:v>
                </c:pt>
                <c:pt idx="28">
                  <c:v>69.203900000000004</c:v>
                </c:pt>
                <c:pt idx="29">
                  <c:v>98.898799999999994</c:v>
                </c:pt>
                <c:pt idx="30">
                  <c:v>98.138599999999997</c:v>
                </c:pt>
                <c:pt idx="31">
                  <c:v>78.5441</c:v>
                </c:pt>
                <c:pt idx="32">
                  <c:v>0</c:v>
                </c:pt>
                <c:pt idx="33">
                  <c:v>85.456299999999999</c:v>
                </c:pt>
                <c:pt idx="34">
                  <c:v>99.6738</c:v>
                </c:pt>
                <c:pt idx="35">
                  <c:v>99.674700000000001</c:v>
                </c:pt>
                <c:pt idx="36">
                  <c:v>99.668499999999995</c:v>
                </c:pt>
                <c:pt idx="37">
                  <c:v>74.704599999999999</c:v>
                </c:pt>
                <c:pt idx="38">
                  <c:v>78.934299999999993</c:v>
                </c:pt>
                <c:pt idx="39">
                  <c:v>78.366799999999998</c:v>
                </c:pt>
                <c:pt idx="40">
                  <c:v>71.833299999999994</c:v>
                </c:pt>
                <c:pt idx="41">
                  <c:v>77.989699999999999</c:v>
                </c:pt>
                <c:pt idx="42">
                  <c:v>96.579300000000003</c:v>
                </c:pt>
                <c:pt idx="43">
                  <c:v>77.998400000000004</c:v>
                </c:pt>
                <c:pt idx="44">
                  <c:v>71.266400000000004</c:v>
                </c:pt>
                <c:pt idx="45">
                  <c:v>84.345508330000001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91-45AB-87AF-D5DE778EE42C}"/>
            </c:ext>
          </c:extLst>
        </c:ser>
        <c:ser>
          <c:idx val="2"/>
          <c:order val="2"/>
          <c:tx>
            <c:strRef>
              <c:f>IPCP_DRRIP_LLC_ineractions!$G$1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IPCP_DRRIP_LLC_ineractions!$A$2:$A$47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IPCP_DRRIP_LLC_ineractions!$G$2:$G$47</c:f>
              <c:numCache>
                <c:formatCode>General</c:formatCode>
                <c:ptCount val="46"/>
                <c:pt idx="0">
                  <c:v>31.647099999999998</c:v>
                </c:pt>
                <c:pt idx="1">
                  <c:v>0.57025899999999996</c:v>
                </c:pt>
                <c:pt idx="2">
                  <c:v>0.97313099999999997</c:v>
                </c:pt>
                <c:pt idx="3">
                  <c:v>3.26986</c:v>
                </c:pt>
                <c:pt idx="4">
                  <c:v>3.09077</c:v>
                </c:pt>
                <c:pt idx="5">
                  <c:v>3.0488400000000002</c:v>
                </c:pt>
                <c:pt idx="6">
                  <c:v>30.224299999999999</c:v>
                </c:pt>
                <c:pt idx="7">
                  <c:v>0.41331800000000002</c:v>
                </c:pt>
                <c:pt idx="8">
                  <c:v>15.7126</c:v>
                </c:pt>
                <c:pt idx="9">
                  <c:v>16.924499999999998</c:v>
                </c:pt>
                <c:pt idx="10">
                  <c:v>12.8462</c:v>
                </c:pt>
                <c:pt idx="11">
                  <c:v>40.127200000000002</c:v>
                </c:pt>
                <c:pt idx="12">
                  <c:v>17.487200000000001</c:v>
                </c:pt>
                <c:pt idx="13">
                  <c:v>26.155200000000001</c:v>
                </c:pt>
                <c:pt idx="14">
                  <c:v>18.590900000000001</c:v>
                </c:pt>
                <c:pt idx="15">
                  <c:v>20.933</c:v>
                </c:pt>
                <c:pt idx="16">
                  <c:v>27.133700000000001</c:v>
                </c:pt>
                <c:pt idx="17">
                  <c:v>10.658099999999999</c:v>
                </c:pt>
                <c:pt idx="18">
                  <c:v>24.144600000000001</c:v>
                </c:pt>
                <c:pt idx="19">
                  <c:v>22.938199999999998</c:v>
                </c:pt>
                <c:pt idx="20">
                  <c:v>42.972299999999997</c:v>
                </c:pt>
                <c:pt idx="21">
                  <c:v>43.267899999999997</c:v>
                </c:pt>
                <c:pt idx="22">
                  <c:v>42.2363</c:v>
                </c:pt>
                <c:pt idx="23">
                  <c:v>43.186799999999998</c:v>
                </c:pt>
                <c:pt idx="24">
                  <c:v>32.890900000000002</c:v>
                </c:pt>
                <c:pt idx="25">
                  <c:v>31.3659</c:v>
                </c:pt>
                <c:pt idx="26">
                  <c:v>6.9403899999999998</c:v>
                </c:pt>
                <c:pt idx="27">
                  <c:v>23.8</c:v>
                </c:pt>
                <c:pt idx="28">
                  <c:v>30.507400000000001</c:v>
                </c:pt>
                <c:pt idx="29">
                  <c:v>1.1007100000000001</c:v>
                </c:pt>
                <c:pt idx="30">
                  <c:v>1.85388</c:v>
                </c:pt>
                <c:pt idx="31">
                  <c:v>21.088699999999999</c:v>
                </c:pt>
                <c:pt idx="32">
                  <c:v>0</c:v>
                </c:pt>
                <c:pt idx="33">
                  <c:v>14.522</c:v>
                </c:pt>
                <c:pt idx="34">
                  <c:v>0.32524599999999998</c:v>
                </c:pt>
                <c:pt idx="35">
                  <c:v>0.31714900000000001</c:v>
                </c:pt>
                <c:pt idx="36">
                  <c:v>0.33033400000000002</c:v>
                </c:pt>
                <c:pt idx="37">
                  <c:v>25.292300000000001</c:v>
                </c:pt>
                <c:pt idx="38">
                  <c:v>21.058499999999999</c:v>
                </c:pt>
                <c:pt idx="39">
                  <c:v>21.613800000000001</c:v>
                </c:pt>
                <c:pt idx="40">
                  <c:v>28.162800000000001</c:v>
                </c:pt>
                <c:pt idx="41">
                  <c:v>21.991399999999999</c:v>
                </c:pt>
                <c:pt idx="42">
                  <c:v>3.4110200000000002</c:v>
                </c:pt>
                <c:pt idx="43">
                  <c:v>21.9985</c:v>
                </c:pt>
                <c:pt idx="44">
                  <c:v>27.9055</c:v>
                </c:pt>
                <c:pt idx="45">
                  <c:v>15.57737908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91-45AB-87AF-D5DE778E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8518302229637839"/>
              <c:y val="0.878129995806953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3.834742039534475E-3"/>
              <c:y val="0.296490050742491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4891417026388518E-2"/>
          <c:y val="0.1001952075525598"/>
          <c:w val="0.90254732951280503"/>
          <c:h val="0.396856713004965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drrip_acc!$B$1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70AD47">
                <a:lumMod val="40000"/>
                <a:lumOff val="6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drrip_acc!$A$2:$A$46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</c:strCache>
            </c:strRef>
          </c:cat>
          <c:val>
            <c:numRef>
              <c:f>drrip_acc!$B$2:$B$46</c:f>
              <c:numCache>
                <c:formatCode>General</c:formatCode>
                <c:ptCount val="45"/>
                <c:pt idx="0">
                  <c:v>4.52637</c:v>
                </c:pt>
                <c:pt idx="1">
                  <c:v>1.6813399999999999E-2</c:v>
                </c:pt>
                <c:pt idx="2">
                  <c:v>9.1716899999999997E-3</c:v>
                </c:pt>
                <c:pt idx="3">
                  <c:v>7.1215299999999995E-2</c:v>
                </c:pt>
                <c:pt idx="4">
                  <c:v>1.10312E-4</c:v>
                </c:pt>
                <c:pt idx="5">
                  <c:v>0</c:v>
                </c:pt>
                <c:pt idx="6">
                  <c:v>1.16118E-2</c:v>
                </c:pt>
                <c:pt idx="7">
                  <c:v>0</c:v>
                </c:pt>
                <c:pt idx="8">
                  <c:v>5.1954399999999996</c:v>
                </c:pt>
                <c:pt idx="9">
                  <c:v>54.245100000000001</c:v>
                </c:pt>
                <c:pt idx="10">
                  <c:v>0.45001200000000002</c:v>
                </c:pt>
                <c:pt idx="11">
                  <c:v>1.7862800000000001</c:v>
                </c:pt>
                <c:pt idx="12">
                  <c:v>0.47283599999999998</c:v>
                </c:pt>
                <c:pt idx="13">
                  <c:v>0.369116</c:v>
                </c:pt>
                <c:pt idx="14">
                  <c:v>7.3011799999999996</c:v>
                </c:pt>
                <c:pt idx="15">
                  <c:v>0.45393699999999998</c:v>
                </c:pt>
                <c:pt idx="16">
                  <c:v>1.6068199999999999</c:v>
                </c:pt>
                <c:pt idx="17">
                  <c:v>6.9081099999999998</c:v>
                </c:pt>
                <c:pt idx="18">
                  <c:v>18.0991</c:v>
                </c:pt>
                <c:pt idx="19">
                  <c:v>17.055700000000002</c:v>
                </c:pt>
                <c:pt idx="20">
                  <c:v>0.10943799999999999</c:v>
                </c:pt>
                <c:pt idx="21">
                  <c:v>5.2093899999999999E-2</c:v>
                </c:pt>
                <c:pt idx="22">
                  <c:v>0</c:v>
                </c:pt>
                <c:pt idx="23">
                  <c:v>1.9916699999999999E-2</c:v>
                </c:pt>
                <c:pt idx="24">
                  <c:v>4.11341</c:v>
                </c:pt>
                <c:pt idx="25">
                  <c:v>4.4860199999999999</c:v>
                </c:pt>
                <c:pt idx="26">
                  <c:v>0.30309999999999998</c:v>
                </c:pt>
                <c:pt idx="27">
                  <c:v>3.6753399999999998</c:v>
                </c:pt>
                <c:pt idx="28">
                  <c:v>0.20345099999999999</c:v>
                </c:pt>
                <c:pt idx="29">
                  <c:v>0.22170300000000001</c:v>
                </c:pt>
                <c:pt idx="30">
                  <c:v>7.2059399999999996E-2</c:v>
                </c:pt>
                <c:pt idx="31">
                  <c:v>2.0704600000000002</c:v>
                </c:pt>
                <c:pt idx="32">
                  <c:v>7.3295700000000004</c:v>
                </c:pt>
                <c:pt idx="33">
                  <c:v>0.24828800000000001</c:v>
                </c:pt>
                <c:pt idx="34">
                  <c:v>6.9559199999999998E-4</c:v>
                </c:pt>
                <c:pt idx="35">
                  <c:v>2.33339E-4</c:v>
                </c:pt>
                <c:pt idx="36">
                  <c:v>0</c:v>
                </c:pt>
                <c:pt idx="37">
                  <c:v>1.75257E-3</c:v>
                </c:pt>
                <c:pt idx="38">
                  <c:v>7.5895400000000005E-4</c:v>
                </c:pt>
                <c:pt idx="39">
                  <c:v>3.8199000000000002E-3</c:v>
                </c:pt>
                <c:pt idx="40">
                  <c:v>5.2050799999999999E-3</c:v>
                </c:pt>
                <c:pt idx="41">
                  <c:v>0.18831700000000001</c:v>
                </c:pt>
                <c:pt idx="42">
                  <c:v>1.48033E-2</c:v>
                </c:pt>
                <c:pt idx="43">
                  <c:v>2.7684399999999999E-4</c:v>
                </c:pt>
                <c:pt idx="44">
                  <c:v>11.4937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A-4CCF-B9C1-F9E227C1ED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8362400639495273"/>
              <c:y val="0.908712604436952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/>
                  <a:t>Prefetch</a:t>
                </a:r>
                <a:r>
                  <a:rPr lang="en-US" sz="1400" baseline="0"/>
                  <a:t> hit %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4.2790349544744371E-3"/>
              <c:y val="9.525801782016730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SPP_LRU_LLC_ineractions!$E$1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SPP_LRU_LLC_ineractions!$E$2:$E$46</c:f>
              <c:numCache>
                <c:formatCode>General</c:formatCode>
                <c:ptCount val="45"/>
                <c:pt idx="0">
                  <c:v>33.203099999999999</c:v>
                </c:pt>
                <c:pt idx="1">
                  <c:v>27.107700000000001</c:v>
                </c:pt>
                <c:pt idx="2">
                  <c:v>24.714500000000001</c:v>
                </c:pt>
                <c:pt idx="3">
                  <c:v>27.2608</c:v>
                </c:pt>
                <c:pt idx="4">
                  <c:v>32.878399999999999</c:v>
                </c:pt>
                <c:pt idx="5">
                  <c:v>32.872399999999999</c:v>
                </c:pt>
                <c:pt idx="6">
                  <c:v>24.368300000000001</c:v>
                </c:pt>
                <c:pt idx="7">
                  <c:v>25.004000000000001</c:v>
                </c:pt>
                <c:pt idx="8">
                  <c:v>51.1297</c:v>
                </c:pt>
                <c:pt idx="9">
                  <c:v>20.346299999999999</c:v>
                </c:pt>
                <c:pt idx="10">
                  <c:v>46.085700000000003</c:v>
                </c:pt>
                <c:pt idx="11">
                  <c:v>41.417999999999999</c:v>
                </c:pt>
                <c:pt idx="12">
                  <c:v>45.159700000000001</c:v>
                </c:pt>
                <c:pt idx="13">
                  <c:v>48.271999999999998</c:v>
                </c:pt>
                <c:pt idx="14">
                  <c:v>44.673699999999997</c:v>
                </c:pt>
                <c:pt idx="15">
                  <c:v>46.618400000000001</c:v>
                </c:pt>
                <c:pt idx="16">
                  <c:v>12.838200000000001</c:v>
                </c:pt>
                <c:pt idx="17">
                  <c:v>41.842399999999998</c:v>
                </c:pt>
                <c:pt idx="18">
                  <c:v>63.060400000000001</c:v>
                </c:pt>
                <c:pt idx="19">
                  <c:v>59.283999999999999</c:v>
                </c:pt>
                <c:pt idx="20">
                  <c:v>53.114400000000003</c:v>
                </c:pt>
                <c:pt idx="21">
                  <c:v>49.044400000000003</c:v>
                </c:pt>
                <c:pt idx="22">
                  <c:v>52.635300000000001</c:v>
                </c:pt>
                <c:pt idx="23">
                  <c:v>48.826000000000001</c:v>
                </c:pt>
                <c:pt idx="24">
                  <c:v>21.755600000000001</c:v>
                </c:pt>
                <c:pt idx="25">
                  <c:v>23.233799999999999</c:v>
                </c:pt>
                <c:pt idx="26">
                  <c:v>31.769500000000001</c:v>
                </c:pt>
                <c:pt idx="27">
                  <c:v>26.266100000000002</c:v>
                </c:pt>
                <c:pt idx="28">
                  <c:v>20.767499999999998</c:v>
                </c:pt>
                <c:pt idx="29">
                  <c:v>53.718000000000004</c:v>
                </c:pt>
                <c:pt idx="30">
                  <c:v>60.3949</c:v>
                </c:pt>
                <c:pt idx="31">
                  <c:v>31.111499999999999</c:v>
                </c:pt>
                <c:pt idx="32">
                  <c:v>37.2652</c:v>
                </c:pt>
                <c:pt idx="33">
                  <c:v>26.584199999999999</c:v>
                </c:pt>
                <c:pt idx="34">
                  <c:v>33.009700000000002</c:v>
                </c:pt>
                <c:pt idx="35">
                  <c:v>26.584399999999999</c:v>
                </c:pt>
                <c:pt idx="36">
                  <c:v>20.281700000000001</c:v>
                </c:pt>
                <c:pt idx="37">
                  <c:v>22.588200000000001</c:v>
                </c:pt>
                <c:pt idx="38">
                  <c:v>20.657399999999999</c:v>
                </c:pt>
                <c:pt idx="39">
                  <c:v>17.234100000000002</c:v>
                </c:pt>
                <c:pt idx="40">
                  <c:v>18.937100000000001</c:v>
                </c:pt>
                <c:pt idx="41">
                  <c:v>26.720500000000001</c:v>
                </c:pt>
                <c:pt idx="42">
                  <c:v>19.889099999999999</c:v>
                </c:pt>
                <c:pt idx="43">
                  <c:v>7.9938599999999997</c:v>
                </c:pt>
                <c:pt idx="44">
                  <c:v>23.145455000000002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DE-4A15-B9AE-BA588C2A16F7}"/>
            </c:ext>
          </c:extLst>
        </c:ser>
        <c:ser>
          <c:idx val="1"/>
          <c:order val="1"/>
          <c:tx>
            <c:strRef>
              <c:f>SPP_LRU_LLC_ineractions!$F$1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SPP_LRU_LLC_ineractions!$F$2:$F$46</c:f>
              <c:numCache>
                <c:formatCode>General</c:formatCode>
                <c:ptCount val="45"/>
                <c:pt idx="0">
                  <c:v>43.927599999999998</c:v>
                </c:pt>
                <c:pt idx="1">
                  <c:v>71.812700000000007</c:v>
                </c:pt>
                <c:pt idx="2">
                  <c:v>74.047499999999999</c:v>
                </c:pt>
                <c:pt idx="3">
                  <c:v>69.026899999999998</c:v>
                </c:pt>
                <c:pt idx="4">
                  <c:v>58.537599999999998</c:v>
                </c:pt>
                <c:pt idx="5">
                  <c:v>58.506399999999999</c:v>
                </c:pt>
                <c:pt idx="6">
                  <c:v>52.704799999999999</c:v>
                </c:pt>
                <c:pt idx="7">
                  <c:v>74.101799999999997</c:v>
                </c:pt>
                <c:pt idx="8">
                  <c:v>36.404800000000002</c:v>
                </c:pt>
                <c:pt idx="9">
                  <c:v>43.2943</c:v>
                </c:pt>
                <c:pt idx="10">
                  <c:v>36.176600000000001</c:v>
                </c:pt>
                <c:pt idx="11">
                  <c:v>33.8979</c:v>
                </c:pt>
                <c:pt idx="12">
                  <c:v>36.529200000000003</c:v>
                </c:pt>
                <c:pt idx="13">
                  <c:v>35.467199999999998</c:v>
                </c:pt>
                <c:pt idx="14">
                  <c:v>41.0197</c:v>
                </c:pt>
                <c:pt idx="15">
                  <c:v>37.3932</c:v>
                </c:pt>
                <c:pt idx="16">
                  <c:v>53.623899999999999</c:v>
                </c:pt>
                <c:pt idx="17">
                  <c:v>52.5839</c:v>
                </c:pt>
                <c:pt idx="18">
                  <c:v>34.223399999999998</c:v>
                </c:pt>
                <c:pt idx="19">
                  <c:v>37.5169</c:v>
                </c:pt>
                <c:pt idx="20">
                  <c:v>26.165400000000002</c:v>
                </c:pt>
                <c:pt idx="21">
                  <c:v>28.525300000000001</c:v>
                </c:pt>
                <c:pt idx="22">
                  <c:v>27.099599999999999</c:v>
                </c:pt>
                <c:pt idx="23">
                  <c:v>28.540600000000001</c:v>
                </c:pt>
                <c:pt idx="24">
                  <c:v>46.117800000000003</c:v>
                </c:pt>
                <c:pt idx="25">
                  <c:v>45.768799999999999</c:v>
                </c:pt>
                <c:pt idx="26">
                  <c:v>58.323</c:v>
                </c:pt>
                <c:pt idx="27">
                  <c:v>54.132100000000001</c:v>
                </c:pt>
                <c:pt idx="28">
                  <c:v>48.294400000000003</c:v>
                </c:pt>
                <c:pt idx="29">
                  <c:v>37.839399999999998</c:v>
                </c:pt>
                <c:pt idx="30">
                  <c:v>36.611899999999999</c:v>
                </c:pt>
                <c:pt idx="31">
                  <c:v>54.7425</c:v>
                </c:pt>
                <c:pt idx="32">
                  <c:v>53.008499999999998</c:v>
                </c:pt>
                <c:pt idx="33">
                  <c:v>72.415899999999993</c:v>
                </c:pt>
                <c:pt idx="34">
                  <c:v>66.415599999999998</c:v>
                </c:pt>
                <c:pt idx="35">
                  <c:v>72.446100000000001</c:v>
                </c:pt>
                <c:pt idx="36">
                  <c:v>58.905799999999999</c:v>
                </c:pt>
                <c:pt idx="37">
                  <c:v>60.004300000000001</c:v>
                </c:pt>
                <c:pt idx="38">
                  <c:v>61.743299999999998</c:v>
                </c:pt>
                <c:pt idx="39">
                  <c:v>58.712299999999999</c:v>
                </c:pt>
                <c:pt idx="40">
                  <c:v>54.260800000000003</c:v>
                </c:pt>
                <c:pt idx="41">
                  <c:v>67.6755</c:v>
                </c:pt>
                <c:pt idx="42">
                  <c:v>61.930900000000001</c:v>
                </c:pt>
                <c:pt idx="43">
                  <c:v>56.527999999999999</c:v>
                </c:pt>
                <c:pt idx="44">
                  <c:v>62.003916666666662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DE-4A15-B9AE-BA588C2A16F7}"/>
            </c:ext>
          </c:extLst>
        </c:ser>
        <c:ser>
          <c:idx val="2"/>
          <c:order val="2"/>
          <c:tx>
            <c:strRef>
              <c:f>SPP_LRU_LLC_ineractions!$G$1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SPP_LRU_LLC_ineractions!$A$2:$A$46</c:f>
              <c:strCache>
                <c:ptCount val="45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649.fotonik3d_s-10881B</c:v>
                </c:pt>
                <c:pt idx="33">
                  <c:v>649.fotonik3d_s-1176B</c:v>
                </c:pt>
                <c:pt idx="34">
                  <c:v>649.fotonik3d_s-7084B</c:v>
                </c:pt>
                <c:pt idx="35">
                  <c:v>649.fotonik3d_s-8225B</c:v>
                </c:pt>
                <c:pt idx="36">
                  <c:v>654.roms_s-1007B</c:v>
                </c:pt>
                <c:pt idx="37">
                  <c:v>654.roms_s-1070B</c:v>
                </c:pt>
                <c:pt idx="38">
                  <c:v>654.roms_s-1390B</c:v>
                </c:pt>
                <c:pt idx="39">
                  <c:v>654.roms_s-1613B</c:v>
                </c:pt>
                <c:pt idx="40">
                  <c:v>654.roms_s-293B</c:v>
                </c:pt>
                <c:pt idx="41">
                  <c:v>654.roms_s-294B</c:v>
                </c:pt>
                <c:pt idx="42">
                  <c:v>654.roms_s-523B</c:v>
                </c:pt>
                <c:pt idx="43">
                  <c:v>657.xz_s-2302B</c:v>
                </c:pt>
                <c:pt idx="44">
                  <c:v>Mean</c:v>
                </c:pt>
              </c:strCache>
            </c:strRef>
          </c:cat>
          <c:val>
            <c:numRef>
              <c:f>SPP_LRU_LLC_ineractions!$G$2:$G$46</c:f>
              <c:numCache>
                <c:formatCode>General</c:formatCode>
                <c:ptCount val="45"/>
                <c:pt idx="0">
                  <c:v>22.869299999999999</c:v>
                </c:pt>
                <c:pt idx="1">
                  <c:v>1.0796300000000001</c:v>
                </c:pt>
                <c:pt idx="2">
                  <c:v>1.2379800000000001</c:v>
                </c:pt>
                <c:pt idx="3">
                  <c:v>3.7122999999999999</c:v>
                </c:pt>
                <c:pt idx="4">
                  <c:v>8.5840300000000003</c:v>
                </c:pt>
                <c:pt idx="5">
                  <c:v>8.6212</c:v>
                </c:pt>
                <c:pt idx="6">
                  <c:v>22.9269</c:v>
                </c:pt>
                <c:pt idx="7">
                  <c:v>0.894146</c:v>
                </c:pt>
                <c:pt idx="8">
                  <c:v>12.4655</c:v>
                </c:pt>
                <c:pt idx="9">
                  <c:v>36.359400000000001</c:v>
                </c:pt>
                <c:pt idx="10">
                  <c:v>17.7377</c:v>
                </c:pt>
                <c:pt idx="11">
                  <c:v>24.684100000000001</c:v>
                </c:pt>
                <c:pt idx="12">
                  <c:v>18.311</c:v>
                </c:pt>
                <c:pt idx="13">
                  <c:v>16.2608</c:v>
                </c:pt>
                <c:pt idx="14">
                  <c:v>14.3066</c:v>
                </c:pt>
                <c:pt idx="15">
                  <c:v>15.9884</c:v>
                </c:pt>
                <c:pt idx="16">
                  <c:v>33.537999999999997</c:v>
                </c:pt>
                <c:pt idx="17">
                  <c:v>5.5737399999999999</c:v>
                </c:pt>
                <c:pt idx="18">
                  <c:v>2.71611</c:v>
                </c:pt>
                <c:pt idx="19">
                  <c:v>3.1991299999999998</c:v>
                </c:pt>
                <c:pt idx="20">
                  <c:v>20.720300000000002</c:v>
                </c:pt>
                <c:pt idx="21">
                  <c:v>22.430299999999999</c:v>
                </c:pt>
                <c:pt idx="22">
                  <c:v>20.2652</c:v>
                </c:pt>
                <c:pt idx="23">
                  <c:v>22.633400000000002</c:v>
                </c:pt>
                <c:pt idx="24">
                  <c:v>32.126600000000003</c:v>
                </c:pt>
                <c:pt idx="25">
                  <c:v>30.997399999999999</c:v>
                </c:pt>
                <c:pt idx="26">
                  <c:v>9.9074899999999992</c:v>
                </c:pt>
                <c:pt idx="27">
                  <c:v>19.601700000000001</c:v>
                </c:pt>
                <c:pt idx="28">
                  <c:v>30.938099999999999</c:v>
                </c:pt>
                <c:pt idx="29">
                  <c:v>8.4426500000000004</c:v>
                </c:pt>
                <c:pt idx="30">
                  <c:v>2.9931899999999998</c:v>
                </c:pt>
                <c:pt idx="31">
                  <c:v>14.146100000000001</c:v>
                </c:pt>
                <c:pt idx="32">
                  <c:v>9.7263000000000002</c:v>
                </c:pt>
                <c:pt idx="33">
                  <c:v>0.99988100000000002</c:v>
                </c:pt>
                <c:pt idx="34">
                  <c:v>0.57464099999999996</c:v>
                </c:pt>
                <c:pt idx="35">
                  <c:v>0.96954600000000002</c:v>
                </c:pt>
                <c:pt idx="36">
                  <c:v>20.8126</c:v>
                </c:pt>
                <c:pt idx="37">
                  <c:v>17.407499999999999</c:v>
                </c:pt>
                <c:pt idx="38">
                  <c:v>17.599399999999999</c:v>
                </c:pt>
                <c:pt idx="39">
                  <c:v>24.053699999999999</c:v>
                </c:pt>
                <c:pt idx="40">
                  <c:v>26.802099999999999</c:v>
                </c:pt>
                <c:pt idx="41">
                  <c:v>5.6040400000000004</c:v>
                </c:pt>
                <c:pt idx="42">
                  <c:v>18.18</c:v>
                </c:pt>
                <c:pt idx="43">
                  <c:v>35.478099999999998</c:v>
                </c:pt>
                <c:pt idx="44">
                  <c:v>14.850650666666667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DE-4A15-B9AE-BA588C2A1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SPP_MOCKINGJAY_LLC_ineractions!$E$1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SPP_MOCKINGJAY_LLC_ineractions!$A$2:$A$47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SPP_MOCKINGJAY_LLC_ineractions!$E$2:$E$47</c:f>
              <c:numCache>
                <c:formatCode>General</c:formatCode>
                <c:ptCount val="46"/>
                <c:pt idx="0">
                  <c:v>35.083300000000001</c:v>
                </c:pt>
                <c:pt idx="1">
                  <c:v>27.3598</c:v>
                </c:pt>
                <c:pt idx="2">
                  <c:v>25.078900000000001</c:v>
                </c:pt>
                <c:pt idx="3">
                  <c:v>28.007000000000001</c:v>
                </c:pt>
                <c:pt idx="4">
                  <c:v>35.857999999999997</c:v>
                </c:pt>
                <c:pt idx="5">
                  <c:v>36.055300000000003</c:v>
                </c:pt>
                <c:pt idx="6">
                  <c:v>31.584099999999999</c:v>
                </c:pt>
                <c:pt idx="7">
                  <c:v>25.230599999999999</c:v>
                </c:pt>
                <c:pt idx="8">
                  <c:v>59.588500000000003</c:v>
                </c:pt>
                <c:pt idx="9">
                  <c:v>2.9679000000000002</c:v>
                </c:pt>
                <c:pt idx="10">
                  <c:v>47.422499999999999</c:v>
                </c:pt>
                <c:pt idx="11">
                  <c:v>60.591500000000003</c:v>
                </c:pt>
                <c:pt idx="12">
                  <c:v>55.464799999999997</c:v>
                </c:pt>
                <c:pt idx="13">
                  <c:v>59.551099999999998</c:v>
                </c:pt>
                <c:pt idx="14">
                  <c:v>52.600900000000003</c:v>
                </c:pt>
                <c:pt idx="15">
                  <c:v>57.328200000000002</c:v>
                </c:pt>
                <c:pt idx="16">
                  <c:v>24.3977</c:v>
                </c:pt>
                <c:pt idx="17">
                  <c:v>48.801900000000003</c:v>
                </c:pt>
                <c:pt idx="18">
                  <c:v>61.270099999999999</c:v>
                </c:pt>
                <c:pt idx="19">
                  <c:v>57.792499999999997</c:v>
                </c:pt>
                <c:pt idx="20">
                  <c:v>66.273700000000005</c:v>
                </c:pt>
                <c:pt idx="21">
                  <c:v>62.831800000000001</c:v>
                </c:pt>
                <c:pt idx="22">
                  <c:v>65.496399999999994</c:v>
                </c:pt>
                <c:pt idx="23">
                  <c:v>62.689300000000003</c:v>
                </c:pt>
                <c:pt idx="24">
                  <c:v>34.816699999999997</c:v>
                </c:pt>
                <c:pt idx="25">
                  <c:v>34.014499999999998</c:v>
                </c:pt>
                <c:pt idx="26">
                  <c:v>33.752899999999997</c:v>
                </c:pt>
                <c:pt idx="27">
                  <c:v>31.4939</c:v>
                </c:pt>
                <c:pt idx="28">
                  <c:v>41.4666</c:v>
                </c:pt>
                <c:pt idx="29">
                  <c:v>68.313100000000006</c:v>
                </c:pt>
                <c:pt idx="30">
                  <c:v>67.042400000000001</c:v>
                </c:pt>
                <c:pt idx="31">
                  <c:v>31.5825</c:v>
                </c:pt>
                <c:pt idx="32">
                  <c:v>0</c:v>
                </c:pt>
                <c:pt idx="33">
                  <c:v>41.029800000000002</c:v>
                </c:pt>
                <c:pt idx="34">
                  <c:v>26.879899999999999</c:v>
                </c:pt>
                <c:pt idx="35">
                  <c:v>33.246200000000002</c:v>
                </c:pt>
                <c:pt idx="36">
                  <c:v>26.852900000000002</c:v>
                </c:pt>
                <c:pt idx="37">
                  <c:v>24.2485</c:v>
                </c:pt>
                <c:pt idx="38">
                  <c:v>27.133500000000002</c:v>
                </c:pt>
                <c:pt idx="39">
                  <c:v>22.6812</c:v>
                </c:pt>
                <c:pt idx="40">
                  <c:v>22.633400000000002</c:v>
                </c:pt>
                <c:pt idx="41">
                  <c:v>26.313600000000001</c:v>
                </c:pt>
                <c:pt idx="42">
                  <c:v>27.9314</c:v>
                </c:pt>
                <c:pt idx="43">
                  <c:v>22.445499999999999</c:v>
                </c:pt>
                <c:pt idx="44">
                  <c:v>12.331300000000001</c:v>
                </c:pt>
                <c:pt idx="45">
                  <c:v>26.143933333333333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7A-4CC9-8CEF-6E1CCCCBE720}"/>
            </c:ext>
          </c:extLst>
        </c:ser>
        <c:ser>
          <c:idx val="1"/>
          <c:order val="1"/>
          <c:tx>
            <c:strRef>
              <c:f>SPP_MOCKINGJAY_LLC_ineractions!$F$1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SPP_MOCKINGJAY_LLC_ineractions!$A$2:$A$47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SPP_MOCKINGJAY_LLC_ineractions!$F$2:$F$47</c:f>
              <c:numCache>
                <c:formatCode>General</c:formatCode>
                <c:ptCount val="46"/>
                <c:pt idx="0">
                  <c:v>43.083100000000002</c:v>
                </c:pt>
                <c:pt idx="1">
                  <c:v>72.578299999999999</c:v>
                </c:pt>
                <c:pt idx="2">
                  <c:v>74.914500000000004</c:v>
                </c:pt>
                <c:pt idx="3">
                  <c:v>70.3643</c:v>
                </c:pt>
                <c:pt idx="4">
                  <c:v>64.1083</c:v>
                </c:pt>
                <c:pt idx="5">
                  <c:v>63.936199999999999</c:v>
                </c:pt>
                <c:pt idx="6">
                  <c:v>68.1584</c:v>
                </c:pt>
                <c:pt idx="7">
                  <c:v>74.769400000000005</c:v>
                </c:pt>
                <c:pt idx="8">
                  <c:v>35.254600000000003</c:v>
                </c:pt>
                <c:pt idx="9">
                  <c:v>60.861800000000002</c:v>
                </c:pt>
                <c:pt idx="10">
                  <c:v>40.195900000000002</c:v>
                </c:pt>
                <c:pt idx="11">
                  <c:v>39.088099999999997</c:v>
                </c:pt>
                <c:pt idx="12">
                  <c:v>38.880699999999997</c:v>
                </c:pt>
                <c:pt idx="13">
                  <c:v>40.197899999999997</c:v>
                </c:pt>
                <c:pt idx="14">
                  <c:v>39.222799999999999</c:v>
                </c:pt>
                <c:pt idx="15">
                  <c:v>36.232500000000002</c:v>
                </c:pt>
                <c:pt idx="16">
                  <c:v>50.796100000000003</c:v>
                </c:pt>
                <c:pt idx="17">
                  <c:v>46.941600000000001</c:v>
                </c:pt>
                <c:pt idx="18">
                  <c:v>36.071800000000003</c:v>
                </c:pt>
                <c:pt idx="19">
                  <c:v>38.457000000000001</c:v>
                </c:pt>
                <c:pt idx="20">
                  <c:v>33.366799999999998</c:v>
                </c:pt>
                <c:pt idx="21">
                  <c:v>36.730600000000003</c:v>
                </c:pt>
                <c:pt idx="22">
                  <c:v>34.0471</c:v>
                </c:pt>
                <c:pt idx="23">
                  <c:v>36.963500000000003</c:v>
                </c:pt>
                <c:pt idx="24">
                  <c:v>48.333399999999997</c:v>
                </c:pt>
                <c:pt idx="25">
                  <c:v>47.247100000000003</c:v>
                </c:pt>
                <c:pt idx="26">
                  <c:v>61.358699999999999</c:v>
                </c:pt>
                <c:pt idx="27">
                  <c:v>61.522799999999997</c:v>
                </c:pt>
                <c:pt idx="28">
                  <c:v>36.599899999999998</c:v>
                </c:pt>
                <c:pt idx="29">
                  <c:v>24.911300000000001</c:v>
                </c:pt>
                <c:pt idx="30">
                  <c:v>31.706199999999999</c:v>
                </c:pt>
                <c:pt idx="31">
                  <c:v>54.220399999999998</c:v>
                </c:pt>
                <c:pt idx="32">
                  <c:v>0</c:v>
                </c:pt>
                <c:pt idx="33">
                  <c:v>56.138300000000001</c:v>
                </c:pt>
                <c:pt idx="34">
                  <c:v>73.106200000000001</c:v>
                </c:pt>
                <c:pt idx="35">
                  <c:v>66.746200000000002</c:v>
                </c:pt>
                <c:pt idx="36">
                  <c:v>73.127399999999994</c:v>
                </c:pt>
                <c:pt idx="37">
                  <c:v>69.4405</c:v>
                </c:pt>
                <c:pt idx="38">
                  <c:v>71.835300000000004</c:v>
                </c:pt>
                <c:pt idx="39">
                  <c:v>67.496600000000001</c:v>
                </c:pt>
                <c:pt idx="40">
                  <c:v>77.099100000000007</c:v>
                </c:pt>
                <c:pt idx="41">
                  <c:v>72.958799999999997</c:v>
                </c:pt>
                <c:pt idx="42">
                  <c:v>71.032399999999996</c:v>
                </c:pt>
                <c:pt idx="43">
                  <c:v>70.021500000000003</c:v>
                </c:pt>
                <c:pt idx="44">
                  <c:v>70.085899999999995</c:v>
                </c:pt>
                <c:pt idx="45">
                  <c:v>69.924016666666674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7A-4CC9-8CEF-6E1CCCCBE720}"/>
            </c:ext>
          </c:extLst>
        </c:ser>
        <c:ser>
          <c:idx val="2"/>
          <c:order val="2"/>
          <c:tx>
            <c:strRef>
              <c:f>SPP_MOCKINGJAY_LLC_ineractions!$G$1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SPP_MOCKINGJAY_LLC_ineractions!$A$2:$A$47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SPP_MOCKINGJAY_LLC_ineractions!$G$2:$G$47</c:f>
              <c:numCache>
                <c:formatCode>General</c:formatCode>
                <c:ptCount val="46"/>
                <c:pt idx="0">
                  <c:v>21.833500000000001</c:v>
                </c:pt>
                <c:pt idx="1">
                  <c:v>6.1844799999999998E-2</c:v>
                </c:pt>
                <c:pt idx="2">
                  <c:v>6.5971500000000004E-3</c:v>
                </c:pt>
                <c:pt idx="3">
                  <c:v>1.6287100000000001</c:v>
                </c:pt>
                <c:pt idx="4">
                  <c:v>3.3698600000000002E-2</c:v>
                </c:pt>
                <c:pt idx="5">
                  <c:v>8.52142E-3</c:v>
                </c:pt>
                <c:pt idx="6">
                  <c:v>0.257544</c:v>
                </c:pt>
                <c:pt idx="7">
                  <c:v>0</c:v>
                </c:pt>
                <c:pt idx="8">
                  <c:v>5.1569399999999996</c:v>
                </c:pt>
                <c:pt idx="9">
                  <c:v>36.170299999999997</c:v>
                </c:pt>
                <c:pt idx="10">
                  <c:v>12.381600000000001</c:v>
                </c:pt>
                <c:pt idx="11">
                  <c:v>0.32036700000000001</c:v>
                </c:pt>
                <c:pt idx="12">
                  <c:v>5.65449</c:v>
                </c:pt>
                <c:pt idx="13">
                  <c:v>0.25099100000000002</c:v>
                </c:pt>
                <c:pt idx="14">
                  <c:v>8.1763499999999993</c:v>
                </c:pt>
                <c:pt idx="15">
                  <c:v>6.43926</c:v>
                </c:pt>
                <c:pt idx="16">
                  <c:v>24.8062</c:v>
                </c:pt>
                <c:pt idx="17">
                  <c:v>4.2565</c:v>
                </c:pt>
                <c:pt idx="18">
                  <c:v>2.6581000000000001</c:v>
                </c:pt>
                <c:pt idx="19">
                  <c:v>3.7505199999999999</c:v>
                </c:pt>
                <c:pt idx="20">
                  <c:v>0.35952200000000001</c:v>
                </c:pt>
                <c:pt idx="21">
                  <c:v>0.43763200000000002</c:v>
                </c:pt>
                <c:pt idx="22">
                  <c:v>0.45651599999999998</c:v>
                </c:pt>
                <c:pt idx="23">
                  <c:v>0.34726400000000002</c:v>
                </c:pt>
                <c:pt idx="24">
                  <c:v>16.849900000000002</c:v>
                </c:pt>
                <c:pt idx="25">
                  <c:v>18.738399999999999</c:v>
                </c:pt>
                <c:pt idx="26">
                  <c:v>4.88842</c:v>
                </c:pt>
                <c:pt idx="27">
                  <c:v>6.98325</c:v>
                </c:pt>
                <c:pt idx="28">
                  <c:v>21.933499999999999</c:v>
                </c:pt>
                <c:pt idx="29">
                  <c:v>6.77562</c:v>
                </c:pt>
                <c:pt idx="30">
                  <c:v>1.2513300000000001</c:v>
                </c:pt>
                <c:pt idx="31">
                  <c:v>14.1972</c:v>
                </c:pt>
                <c:pt idx="32">
                  <c:v>0</c:v>
                </c:pt>
                <c:pt idx="33">
                  <c:v>2.8318500000000002</c:v>
                </c:pt>
                <c:pt idx="34">
                  <c:v>1.3884000000000001E-2</c:v>
                </c:pt>
                <c:pt idx="35">
                  <c:v>7.6479699999999996E-3</c:v>
                </c:pt>
                <c:pt idx="36">
                  <c:v>1.97669E-2</c:v>
                </c:pt>
                <c:pt idx="37">
                  <c:v>6.3110400000000002</c:v>
                </c:pt>
                <c:pt idx="38">
                  <c:v>1.03118</c:v>
                </c:pt>
                <c:pt idx="39">
                  <c:v>9.8222400000000007</c:v>
                </c:pt>
                <c:pt idx="40">
                  <c:v>0.26752100000000001</c:v>
                </c:pt>
                <c:pt idx="41">
                  <c:v>0.72759799999999997</c:v>
                </c:pt>
                <c:pt idx="42">
                  <c:v>1.0362899999999999</c:v>
                </c:pt>
                <c:pt idx="43">
                  <c:v>7.5329600000000001</c:v>
                </c:pt>
                <c:pt idx="44">
                  <c:v>17.582799999999999</c:v>
                </c:pt>
                <c:pt idx="45">
                  <c:v>3.9320648224999997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7A-4CC9-8CEF-6E1CCCCBE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41651033707878E-2"/>
          <c:y val="5.9692203486971067E-2"/>
          <c:w val="0.91553140127385746"/>
          <c:h val="0.493408700712934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LRU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Sheet1!$B$2:$B$47</c:f>
              <c:numCache>
                <c:formatCode>General</c:formatCode>
                <c:ptCount val="46"/>
                <c:pt idx="0">
                  <c:v>1.000156671562825</c:v>
                </c:pt>
                <c:pt idx="1">
                  <c:v>1.003259060646756</c:v>
                </c:pt>
                <c:pt idx="2">
                  <c:v>1.011874599797234</c:v>
                </c:pt>
                <c:pt idx="3">
                  <c:v>1.0076165618888111</c:v>
                </c:pt>
                <c:pt idx="4">
                  <c:v>1.000000188192115</c:v>
                </c:pt>
                <c:pt idx="5">
                  <c:v>1.000000557612331</c:v>
                </c:pt>
                <c:pt idx="6">
                  <c:v>1.012617844149492</c:v>
                </c:pt>
                <c:pt idx="7">
                  <c:v>1.003607237676692</c:v>
                </c:pt>
                <c:pt idx="8">
                  <c:v>1.0192751132114579</c:v>
                </c:pt>
                <c:pt idx="9">
                  <c:v>1.0020698918254769</c:v>
                </c:pt>
                <c:pt idx="10">
                  <c:v>1.2091169216962601</c:v>
                </c:pt>
                <c:pt idx="11">
                  <c:v>1.027519965853839</c:v>
                </c:pt>
                <c:pt idx="12">
                  <c:v>1.1251425258780119</c:v>
                </c:pt>
                <c:pt idx="13">
                  <c:v>1.081391770904149</c:v>
                </c:pt>
                <c:pt idx="14">
                  <c:v>1.017045558919742</c:v>
                </c:pt>
                <c:pt idx="15">
                  <c:v>1.069971593826909</c:v>
                </c:pt>
                <c:pt idx="16">
                  <c:v>1.023865133795975</c:v>
                </c:pt>
                <c:pt idx="17">
                  <c:v>1.017168272605141</c:v>
                </c:pt>
                <c:pt idx="18">
                  <c:v>0.99999960504407615</c:v>
                </c:pt>
                <c:pt idx="19">
                  <c:v>1.0000004446409181</c:v>
                </c:pt>
                <c:pt idx="20">
                  <c:v>1.011840026531533</c:v>
                </c:pt>
                <c:pt idx="21">
                  <c:v>1.011297743656046</c:v>
                </c:pt>
                <c:pt idx="22">
                  <c:v>1.0133029010907739</c:v>
                </c:pt>
                <c:pt idx="23">
                  <c:v>1.0115413717579791</c:v>
                </c:pt>
                <c:pt idx="24">
                  <c:v>1.001694239705053</c:v>
                </c:pt>
                <c:pt idx="25">
                  <c:v>1.0015568271801529</c:v>
                </c:pt>
                <c:pt idx="26">
                  <c:v>1.0612476841180489</c:v>
                </c:pt>
                <c:pt idx="27">
                  <c:v>1.0122398788155631</c:v>
                </c:pt>
                <c:pt idx="28">
                  <c:v>1.031489149477866</c:v>
                </c:pt>
                <c:pt idx="29">
                  <c:v>1.000114731096496</c:v>
                </c:pt>
                <c:pt idx="30">
                  <c:v>1.001198050823809</c:v>
                </c:pt>
                <c:pt idx="31">
                  <c:v>1.0037698506801149</c:v>
                </c:pt>
                <c:pt idx="32">
                  <c:v>0.99999900565240862</c:v>
                </c:pt>
                <c:pt idx="33">
                  <c:v>1.0615342481779311</c:v>
                </c:pt>
                <c:pt idx="34">
                  <c:v>1.0012835198711461</c:v>
                </c:pt>
                <c:pt idx="35">
                  <c:v>1.036798572269535</c:v>
                </c:pt>
                <c:pt idx="36">
                  <c:v>1.0010421282441431</c:v>
                </c:pt>
                <c:pt idx="37">
                  <c:v>1.0118024065911939</c:v>
                </c:pt>
                <c:pt idx="38">
                  <c:v>1.05269532742803</c:v>
                </c:pt>
                <c:pt idx="39">
                  <c:v>1.0438127851359269</c:v>
                </c:pt>
                <c:pt idx="40">
                  <c:v>1.000137814278222</c:v>
                </c:pt>
                <c:pt idx="41">
                  <c:v>1.0156136125584809</c:v>
                </c:pt>
                <c:pt idx="42">
                  <c:v>1.000000881447177</c:v>
                </c:pt>
                <c:pt idx="43">
                  <c:v>1.062874963163531</c:v>
                </c:pt>
                <c:pt idx="44">
                  <c:v>1.00039494486252</c:v>
                </c:pt>
                <c:pt idx="45">
                  <c:v>1.0233397978084831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59-4F64-A2FD-65D91623F0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Hawkeye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Sheet1!$C$2:$C$47</c:f>
              <c:numCache>
                <c:formatCode>General</c:formatCode>
                <c:ptCount val="46"/>
                <c:pt idx="0">
                  <c:v>1.0002519317412439</c:v>
                </c:pt>
                <c:pt idx="1">
                  <c:v>1.0032771233290001</c:v>
                </c:pt>
                <c:pt idx="2">
                  <c:v>1.01196304292433</c:v>
                </c:pt>
                <c:pt idx="3">
                  <c:v>1.008228438884077</c:v>
                </c:pt>
                <c:pt idx="4">
                  <c:v>0.99999933087132775</c:v>
                </c:pt>
                <c:pt idx="5">
                  <c:v>1.00000001390696</c:v>
                </c:pt>
                <c:pt idx="6">
                  <c:v>1.016838197599147</c:v>
                </c:pt>
                <c:pt idx="7">
                  <c:v>1.0035205718564391</c:v>
                </c:pt>
                <c:pt idx="8">
                  <c:v>1.0160742188267211</c:v>
                </c:pt>
                <c:pt idx="9">
                  <c:v>1.0086834714083051</c:v>
                </c:pt>
                <c:pt idx="10">
                  <c:v>1.2286923725222909</c:v>
                </c:pt>
                <c:pt idx="11">
                  <c:v>1.00511313899463</c:v>
                </c:pt>
                <c:pt idx="12">
                  <c:v>1.0985877596587821</c:v>
                </c:pt>
                <c:pt idx="13">
                  <c:v>1.0621061394670399</c:v>
                </c:pt>
                <c:pt idx="14">
                  <c:v>1.031016067005514</c:v>
                </c:pt>
                <c:pt idx="15">
                  <c:v>1.056701911247889</c:v>
                </c:pt>
                <c:pt idx="16">
                  <c:v>1.0179159628964289</c:v>
                </c:pt>
                <c:pt idx="17">
                  <c:v>1.0148842304368091</c:v>
                </c:pt>
                <c:pt idx="18">
                  <c:v>0.99999981493251422</c:v>
                </c:pt>
                <c:pt idx="19">
                  <c:v>1.000000502479373</c:v>
                </c:pt>
                <c:pt idx="20">
                  <c:v>1.012167027649798</c:v>
                </c:pt>
                <c:pt idx="21">
                  <c:v>1.011966165632596</c:v>
                </c:pt>
                <c:pt idx="22">
                  <c:v>1.009149370985476</c:v>
                </c:pt>
                <c:pt idx="23">
                  <c:v>1.0135728023724311</c:v>
                </c:pt>
                <c:pt idx="24">
                  <c:v>1.0018419174328039</c:v>
                </c:pt>
                <c:pt idx="25">
                  <c:v>1.001389618545711</c:v>
                </c:pt>
                <c:pt idx="26">
                  <c:v>1.06229280676213</c:v>
                </c:pt>
                <c:pt idx="27">
                  <c:v>1.0223535537388651</c:v>
                </c:pt>
                <c:pt idx="28">
                  <c:v>1.007500368822019</c:v>
                </c:pt>
                <c:pt idx="29">
                  <c:v>0.99999958074517581</c:v>
                </c:pt>
                <c:pt idx="30">
                  <c:v>0.9999994037757155</c:v>
                </c:pt>
                <c:pt idx="31">
                  <c:v>1.0033990703659339</c:v>
                </c:pt>
                <c:pt idx="32">
                  <c:v>0.99999900565240862</c:v>
                </c:pt>
                <c:pt idx="33">
                  <c:v>1.0457785295820969</c:v>
                </c:pt>
                <c:pt idx="34">
                  <c:v>1.0025942531887031</c:v>
                </c:pt>
                <c:pt idx="35">
                  <c:v>1.0335129278884341</c:v>
                </c:pt>
                <c:pt idx="36">
                  <c:v>1.0021293693428619</c:v>
                </c:pt>
                <c:pt idx="37">
                  <c:v>1.0118030891569421</c:v>
                </c:pt>
                <c:pt idx="38">
                  <c:v>1.05125235806049</c:v>
                </c:pt>
                <c:pt idx="39">
                  <c:v>1.0423605570497081</c:v>
                </c:pt>
                <c:pt idx="40">
                  <c:v>1.0004889741924581</c:v>
                </c:pt>
                <c:pt idx="41">
                  <c:v>1.00960228696814</c:v>
                </c:pt>
                <c:pt idx="42">
                  <c:v>1.0000003033712921</c:v>
                </c:pt>
                <c:pt idx="43">
                  <c:v>1.061762731605431</c:v>
                </c:pt>
                <c:pt idx="44">
                  <c:v>1.0003758458139</c:v>
                </c:pt>
                <c:pt idx="45">
                  <c:v>1.0213623311549309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59-4F64-A2FD-65D91623F0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Mockingjay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Sheet1!$D$2:$D$47</c:f>
              <c:numCache>
                <c:formatCode>General</c:formatCode>
                <c:ptCount val="46"/>
                <c:pt idx="0">
                  <c:v>1.0001722565465689</c:v>
                </c:pt>
                <c:pt idx="1">
                  <c:v>1.003352821820259</c:v>
                </c:pt>
                <c:pt idx="2">
                  <c:v>1.0122736989884</c:v>
                </c:pt>
                <c:pt idx="3">
                  <c:v>1.0091323825163121</c:v>
                </c:pt>
                <c:pt idx="4">
                  <c:v>1.0000003152034189</c:v>
                </c:pt>
                <c:pt idx="5">
                  <c:v>1.0000001159836129</c:v>
                </c:pt>
                <c:pt idx="6">
                  <c:v>1.0149278806422091</c:v>
                </c:pt>
                <c:pt idx="7">
                  <c:v>1.003646799653223</c:v>
                </c:pt>
                <c:pt idx="8">
                  <c:v>1.011666010260867</c:v>
                </c:pt>
                <c:pt idx="9">
                  <c:v>1.000001266138403</c:v>
                </c:pt>
                <c:pt idx="10">
                  <c:v>1.056763093801967</c:v>
                </c:pt>
                <c:pt idx="11">
                  <c:v>1.0007223970450689</c:v>
                </c:pt>
                <c:pt idx="12">
                  <c:v>1.0801365614582259</c:v>
                </c:pt>
                <c:pt idx="13">
                  <c:v>1.0717987704139471</c:v>
                </c:pt>
                <c:pt idx="14">
                  <c:v>1.0307204259402689</c:v>
                </c:pt>
                <c:pt idx="15">
                  <c:v>1.0572518470378309</c:v>
                </c:pt>
                <c:pt idx="16">
                  <c:v>1.0153271278837439</c:v>
                </c:pt>
                <c:pt idx="17">
                  <c:v>1.0137957040990839</c:v>
                </c:pt>
                <c:pt idx="18">
                  <c:v>1.000000292300365</c:v>
                </c:pt>
                <c:pt idx="19">
                  <c:v>0.99999951842791202</c:v>
                </c:pt>
                <c:pt idx="20">
                  <c:v>1.0114597602716151</c:v>
                </c:pt>
                <c:pt idx="21">
                  <c:v>1.012841658366471</c:v>
                </c:pt>
                <c:pt idx="22">
                  <c:v>1.0100091081554781</c:v>
                </c:pt>
                <c:pt idx="23">
                  <c:v>1.0135179650966379</c:v>
                </c:pt>
                <c:pt idx="24">
                  <c:v>1.0015137934488101</c:v>
                </c:pt>
                <c:pt idx="25">
                  <c:v>1.001730087289711</c:v>
                </c:pt>
                <c:pt idx="26">
                  <c:v>1.077344068487269</c:v>
                </c:pt>
                <c:pt idx="27">
                  <c:v>1.0112302271895961</c:v>
                </c:pt>
                <c:pt idx="28">
                  <c:v>1.002531905860429</c:v>
                </c:pt>
                <c:pt idx="29">
                  <c:v>0.9999992508827612</c:v>
                </c:pt>
                <c:pt idx="30">
                  <c:v>1.0000002659666909</c:v>
                </c:pt>
                <c:pt idx="31">
                  <c:v>1.004107935651491</c:v>
                </c:pt>
                <c:pt idx="32">
                  <c:v>0.99999900565240862</c:v>
                </c:pt>
                <c:pt idx="33">
                  <c:v>1.0669051186575329</c:v>
                </c:pt>
                <c:pt idx="34">
                  <c:v>1.0015705890550071</c:v>
                </c:pt>
                <c:pt idx="35">
                  <c:v>1.0333633200388239</c:v>
                </c:pt>
                <c:pt idx="36">
                  <c:v>1.001501267671385</c:v>
                </c:pt>
                <c:pt idx="37">
                  <c:v>1.012343210804276</c:v>
                </c:pt>
                <c:pt idx="38">
                  <c:v>1.064002645845632</c:v>
                </c:pt>
                <c:pt idx="39">
                  <c:v>1.045881896352068</c:v>
                </c:pt>
                <c:pt idx="40">
                  <c:v>1.0002119619021199</c:v>
                </c:pt>
                <c:pt idx="41">
                  <c:v>1.0083243201629899</c:v>
                </c:pt>
                <c:pt idx="42">
                  <c:v>0.99999958912384868</c:v>
                </c:pt>
                <c:pt idx="43">
                  <c:v>1.0690110562953781</c:v>
                </c:pt>
                <c:pt idx="44">
                  <c:v>1.000397733591206</c:v>
                </c:pt>
                <c:pt idx="45">
                  <c:v>1.0181764138064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59-4F64-A2FD-65D91623F0E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DRRIP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Sheet1!$E$2:$E$47</c:f>
              <c:numCache>
                <c:formatCode>General</c:formatCode>
                <c:ptCount val="46"/>
                <c:pt idx="0">
                  <c:v>1.000198757399565</c:v>
                </c:pt>
                <c:pt idx="1">
                  <c:v>1.003309882341118</c:v>
                </c:pt>
                <c:pt idx="2">
                  <c:v>1.0119548695080041</c:v>
                </c:pt>
                <c:pt idx="3">
                  <c:v>1.008344957500632</c:v>
                </c:pt>
                <c:pt idx="4">
                  <c:v>0.99999965373259991</c:v>
                </c:pt>
                <c:pt idx="5">
                  <c:v>0.99999998491484021</c:v>
                </c:pt>
                <c:pt idx="6">
                  <c:v>1.0128900153657969</c:v>
                </c:pt>
                <c:pt idx="7">
                  <c:v>1.0035289048887579</c:v>
                </c:pt>
                <c:pt idx="8">
                  <c:v>1.024847164433365</c:v>
                </c:pt>
                <c:pt idx="9">
                  <c:v>1.0030302014379711</c:v>
                </c:pt>
                <c:pt idx="10">
                  <c:v>1.1550753829963101</c:v>
                </c:pt>
                <c:pt idx="11">
                  <c:v>1.027491461315333</c:v>
                </c:pt>
                <c:pt idx="12">
                  <c:v>1.0999690986017721</c:v>
                </c:pt>
                <c:pt idx="13">
                  <c:v>1.078013291541593</c:v>
                </c:pt>
                <c:pt idx="14">
                  <c:v>1.021225728582938</c:v>
                </c:pt>
                <c:pt idx="15">
                  <c:v>1.092496877754467</c:v>
                </c:pt>
                <c:pt idx="16">
                  <c:v>1.0222187700380549</c:v>
                </c:pt>
                <c:pt idx="17">
                  <c:v>1.013366656689775</c:v>
                </c:pt>
                <c:pt idx="18">
                  <c:v>1.000000414134371</c:v>
                </c:pt>
                <c:pt idx="19">
                  <c:v>1.0000001441540209</c:v>
                </c:pt>
                <c:pt idx="20">
                  <c:v>1.011448212372539</c:v>
                </c:pt>
                <c:pt idx="21">
                  <c:v>1.0111022554269991</c:v>
                </c:pt>
                <c:pt idx="22">
                  <c:v>1.0129555136391499</c:v>
                </c:pt>
                <c:pt idx="23">
                  <c:v>1.01154629553511</c:v>
                </c:pt>
                <c:pt idx="24">
                  <c:v>1.0017402039251291</c:v>
                </c:pt>
                <c:pt idx="25">
                  <c:v>1.0016635705304391</c:v>
                </c:pt>
                <c:pt idx="26">
                  <c:v>1.07329630168771</c:v>
                </c:pt>
                <c:pt idx="27">
                  <c:v>1.006313661672833</c:v>
                </c:pt>
                <c:pt idx="28">
                  <c:v>1.013178579511038</c:v>
                </c:pt>
                <c:pt idx="29">
                  <c:v>1.000000736666002</c:v>
                </c:pt>
                <c:pt idx="30">
                  <c:v>1.0008632887267219</c:v>
                </c:pt>
                <c:pt idx="31">
                  <c:v>1.004059443489367</c:v>
                </c:pt>
                <c:pt idx="32">
                  <c:v>1.0000005709250059</c:v>
                </c:pt>
                <c:pt idx="33">
                  <c:v>1.0640751352954829</c:v>
                </c:pt>
                <c:pt idx="34">
                  <c:v>1.001596206933107</c:v>
                </c:pt>
                <c:pt idx="35">
                  <c:v>1.0338135025868249</c:v>
                </c:pt>
                <c:pt idx="36">
                  <c:v>1.0012237584833981</c:v>
                </c:pt>
                <c:pt idx="37">
                  <c:v>1.011946006588536</c:v>
                </c:pt>
                <c:pt idx="38">
                  <c:v>1.051370430478733</c:v>
                </c:pt>
                <c:pt idx="39">
                  <c:v>1.042331159876998</c:v>
                </c:pt>
                <c:pt idx="40">
                  <c:v>1.0002067908696759</c:v>
                </c:pt>
                <c:pt idx="41">
                  <c:v>1.0161313120516711</c:v>
                </c:pt>
                <c:pt idx="42">
                  <c:v>0.99999975672505925</c:v>
                </c:pt>
                <c:pt idx="43">
                  <c:v>1.06401467158478</c:v>
                </c:pt>
                <c:pt idx="44">
                  <c:v>1.000358786921572</c:v>
                </c:pt>
                <c:pt idx="45">
                  <c:v>1.0220040777598129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59-4F64-A2FD-65D91623F0E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Ship++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Sheet1!$F$2:$F$47</c:f>
              <c:numCache>
                <c:formatCode>General</c:formatCode>
                <c:ptCount val="46"/>
                <c:pt idx="0">
                  <c:v>1.0003512500494001</c:v>
                </c:pt>
                <c:pt idx="1">
                  <c:v>1.003414850233789</c:v>
                </c:pt>
                <c:pt idx="2">
                  <c:v>1.0121167467025549</c:v>
                </c:pt>
                <c:pt idx="3">
                  <c:v>1.0085047875751501</c:v>
                </c:pt>
                <c:pt idx="4">
                  <c:v>1.000000432215387</c:v>
                </c:pt>
                <c:pt idx="5">
                  <c:v>1.000000364394833</c:v>
                </c:pt>
                <c:pt idx="6">
                  <c:v>1.0162543923722429</c:v>
                </c:pt>
                <c:pt idx="7">
                  <c:v>1.003535830866626</c:v>
                </c:pt>
                <c:pt idx="8">
                  <c:v>1.0146580717328391</c:v>
                </c:pt>
                <c:pt idx="9">
                  <c:v>1.0261335946016279</c:v>
                </c:pt>
                <c:pt idx="10">
                  <c:v>1.085943441100101</c:v>
                </c:pt>
                <c:pt idx="11">
                  <c:v>1.0017098809048259</c:v>
                </c:pt>
                <c:pt idx="12">
                  <c:v>1.0947835465913029</c:v>
                </c:pt>
                <c:pt idx="13">
                  <c:v>1.057662134577722</c:v>
                </c:pt>
                <c:pt idx="14">
                  <c:v>1.028544315020183</c:v>
                </c:pt>
                <c:pt idx="15">
                  <c:v>1.068742898919651</c:v>
                </c:pt>
                <c:pt idx="16">
                  <c:v>1.017411273043886</c:v>
                </c:pt>
                <c:pt idx="17">
                  <c:v>1.0043530496950051</c:v>
                </c:pt>
                <c:pt idx="18">
                  <c:v>0.9999999465894428</c:v>
                </c:pt>
                <c:pt idx="19">
                  <c:v>0.99999957827861774</c:v>
                </c:pt>
                <c:pt idx="20">
                  <c:v>1.0120797042561529</c:v>
                </c:pt>
                <c:pt idx="21">
                  <c:v>1.0115092453566661</c:v>
                </c:pt>
                <c:pt idx="22">
                  <c:v>1.008906817524805</c:v>
                </c:pt>
                <c:pt idx="23">
                  <c:v>1.0111323714372791</c:v>
                </c:pt>
                <c:pt idx="24">
                  <c:v>1.00179579587464</c:v>
                </c:pt>
                <c:pt idx="25">
                  <c:v>1.00153256276259</c:v>
                </c:pt>
                <c:pt idx="26">
                  <c:v>1.06030975820705</c:v>
                </c:pt>
                <c:pt idx="27">
                  <c:v>1.0152411902975209</c:v>
                </c:pt>
                <c:pt idx="28">
                  <c:v>1.005702468159094</c:v>
                </c:pt>
                <c:pt idx="29">
                  <c:v>0.99999916523005683</c:v>
                </c:pt>
                <c:pt idx="30">
                  <c:v>0.99999982239701157</c:v>
                </c:pt>
                <c:pt idx="31">
                  <c:v>1.002988845998646</c:v>
                </c:pt>
                <c:pt idx="32">
                  <c:v>1.0000007340117389</c:v>
                </c:pt>
                <c:pt idx="33">
                  <c:v>1.0857876356343901</c:v>
                </c:pt>
                <c:pt idx="34">
                  <c:v>1.0038029831542501</c:v>
                </c:pt>
                <c:pt idx="35">
                  <c:v>1.0336424033278051</c:v>
                </c:pt>
                <c:pt idx="36">
                  <c:v>1.0024019020548161</c:v>
                </c:pt>
                <c:pt idx="37">
                  <c:v>1.012313990725608</c:v>
                </c:pt>
                <c:pt idx="38">
                  <c:v>1.0516199157579</c:v>
                </c:pt>
                <c:pt idx="39">
                  <c:v>1.0425630443063061</c:v>
                </c:pt>
                <c:pt idx="40">
                  <c:v>1.0003865224966999</c:v>
                </c:pt>
                <c:pt idx="41">
                  <c:v>1.002721985671803</c:v>
                </c:pt>
                <c:pt idx="42">
                  <c:v>0.99999693298140657</c:v>
                </c:pt>
                <c:pt idx="43">
                  <c:v>1.062181367658666</c:v>
                </c:pt>
                <c:pt idx="44">
                  <c:v>1.0002770724909831</c:v>
                </c:pt>
                <c:pt idx="45">
                  <c:v>1.01906618853979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59-4F64-A2FD-65D91623F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  <c:extLst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dirty="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/>
                  <a:t>Speedup </a:t>
                </a:r>
              </a:p>
            </c:rich>
          </c:tx>
          <c:layout>
            <c:manualLayout>
              <c:xMode val="edge"/>
              <c:yMode val="edge"/>
              <c:x val="3.1943065137499029E-3"/>
              <c:y val="0.164609094147644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82554371918492175"/>
          <c:y val="7.2714680634366355E-2"/>
          <c:w val="0.14330362696782403"/>
          <c:h val="0.3264513312963771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4"/>
          <c:order val="0"/>
          <c:tx>
            <c:strRef>
              <c:f>Sheet1!$D$1</c:f>
              <c:strCache>
                <c:ptCount val="1"/>
                <c:pt idx="0">
                  <c:v>Positive interactions</c:v>
                </c:pt>
              </c:strCache>
            </c:strRef>
          </c:tx>
          <c:spPr>
            <a:ln w="22225" cap="rnd" cmpd="sng" algn="ctr">
              <a:solidFill>
                <a:srgbClr val="92D05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LRU</c:v>
                </c:pt>
                <c:pt idx="1">
                  <c:v>DRRIP</c:v>
                </c:pt>
                <c:pt idx="2">
                  <c:v>SHIP++</c:v>
                </c:pt>
                <c:pt idx="3">
                  <c:v>HAWKEYE</c:v>
                </c:pt>
                <c:pt idx="4">
                  <c:v>MOCKINGJAY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23.15</c:v>
                </c:pt>
                <c:pt idx="1">
                  <c:v>23.28</c:v>
                </c:pt>
                <c:pt idx="2">
                  <c:v>23.73</c:v>
                </c:pt>
                <c:pt idx="3">
                  <c:v>24.02</c:v>
                </c:pt>
                <c:pt idx="4">
                  <c:v>26.14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2E-4B67-8042-855A997A66DB}"/>
            </c:ext>
          </c:extLst>
        </c:ser>
        <c:ser>
          <c:idx val="5"/>
          <c:order val="1"/>
          <c:tx>
            <c:strRef>
              <c:f>Sheet1!$D$1</c:f>
              <c:strCache>
                <c:ptCount val="1"/>
                <c:pt idx="0">
                  <c:v>Positive interactions</c:v>
                </c:pt>
              </c:strCache>
            </c:strRef>
          </c:tx>
          <c:spPr>
            <a:ln w="22225" cap="rnd" cmpd="sng" algn="ctr">
              <a:solidFill>
                <a:srgbClr val="92D05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LRU</c:v>
                </c:pt>
                <c:pt idx="1">
                  <c:v>DRRIP</c:v>
                </c:pt>
                <c:pt idx="2">
                  <c:v>SHIP++</c:v>
                </c:pt>
                <c:pt idx="3">
                  <c:v>HAWKEYE</c:v>
                </c:pt>
                <c:pt idx="4">
                  <c:v>MOCKINGJAY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23.15</c:v>
                </c:pt>
                <c:pt idx="1">
                  <c:v>23.28</c:v>
                </c:pt>
                <c:pt idx="2">
                  <c:v>23.73</c:v>
                </c:pt>
                <c:pt idx="3">
                  <c:v>24.02</c:v>
                </c:pt>
                <c:pt idx="4">
                  <c:v>26.14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C2E-4B67-8042-855A997A66DB}"/>
            </c:ext>
          </c:extLst>
        </c:ser>
        <c:ser>
          <c:idx val="6"/>
          <c:order val="2"/>
          <c:tx>
            <c:strRef>
              <c:f>Sheet1!$D$1</c:f>
              <c:strCache>
                <c:ptCount val="1"/>
                <c:pt idx="0">
                  <c:v>Positive interactions</c:v>
                </c:pt>
              </c:strCache>
            </c:strRef>
          </c:tx>
          <c:spPr>
            <a:ln w="22225" cap="rnd" cmpd="sng" algn="ctr">
              <a:solidFill>
                <a:srgbClr val="92D05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>
                  <a:lumMod val="60000"/>
                </a:schemeClr>
              </a:solidFill>
              <a:ln w="9525" cap="flat" cmpd="sng" algn="ctr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LRU</c:v>
                </c:pt>
                <c:pt idx="1">
                  <c:v>DRRIP</c:v>
                </c:pt>
                <c:pt idx="2">
                  <c:v>SHIP++</c:v>
                </c:pt>
                <c:pt idx="3">
                  <c:v>HAWKEYE</c:v>
                </c:pt>
                <c:pt idx="4">
                  <c:v>MOCKINGJAY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23.15</c:v>
                </c:pt>
                <c:pt idx="1">
                  <c:v>23.28</c:v>
                </c:pt>
                <c:pt idx="2">
                  <c:v>23.73</c:v>
                </c:pt>
                <c:pt idx="3">
                  <c:v>24.02</c:v>
                </c:pt>
                <c:pt idx="4">
                  <c:v>26.14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C2E-4B67-8042-855A997A66DB}"/>
            </c:ext>
          </c:extLst>
        </c:ser>
        <c:ser>
          <c:idx val="7"/>
          <c:order val="3"/>
          <c:tx>
            <c:strRef>
              <c:f>Sheet1!$D$1</c:f>
              <c:strCache>
                <c:ptCount val="1"/>
                <c:pt idx="0">
                  <c:v>Positive interactions</c:v>
                </c:pt>
              </c:strCache>
            </c:strRef>
          </c:tx>
          <c:spPr>
            <a:ln w="22225" cap="rnd" cmpd="sng" algn="ctr">
              <a:solidFill>
                <a:srgbClr val="92D05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2">
                  <a:lumMod val="60000"/>
                </a:schemeClr>
              </a:solidFill>
              <a:ln w="9525" cap="flat" cmpd="sng" algn="ctr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LRU</c:v>
                </c:pt>
                <c:pt idx="1">
                  <c:v>DRRIP</c:v>
                </c:pt>
                <c:pt idx="2">
                  <c:v>SHIP++</c:v>
                </c:pt>
                <c:pt idx="3">
                  <c:v>HAWKEYE</c:v>
                </c:pt>
                <c:pt idx="4">
                  <c:v>MOCKINGJAY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23.15</c:v>
                </c:pt>
                <c:pt idx="1">
                  <c:v>23.28</c:v>
                </c:pt>
                <c:pt idx="2">
                  <c:v>23.73</c:v>
                </c:pt>
                <c:pt idx="3">
                  <c:v>24.02</c:v>
                </c:pt>
                <c:pt idx="4">
                  <c:v>26.14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C2E-4B67-8042-855A997A66DB}"/>
            </c:ext>
          </c:extLst>
        </c:ser>
        <c:ser>
          <c:idx val="2"/>
          <c:order val="4"/>
          <c:tx>
            <c:strRef>
              <c:f>Sheet1!$D$1</c:f>
              <c:strCache>
                <c:ptCount val="1"/>
                <c:pt idx="0">
                  <c:v>Positive interactions</c:v>
                </c:pt>
              </c:strCache>
            </c:strRef>
          </c:tx>
          <c:spPr>
            <a:ln w="22225" cap="rnd" cmpd="sng" algn="ctr">
              <a:solidFill>
                <a:srgbClr val="92D05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LRU</c:v>
                </c:pt>
                <c:pt idx="1">
                  <c:v>DRRIP</c:v>
                </c:pt>
                <c:pt idx="2">
                  <c:v>SHIP++</c:v>
                </c:pt>
                <c:pt idx="3">
                  <c:v>HAWKEYE</c:v>
                </c:pt>
                <c:pt idx="4">
                  <c:v>MOCKINGJAY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23.15</c:v>
                </c:pt>
                <c:pt idx="1">
                  <c:v>23.28</c:v>
                </c:pt>
                <c:pt idx="2">
                  <c:v>23.73</c:v>
                </c:pt>
                <c:pt idx="3">
                  <c:v>24.02</c:v>
                </c:pt>
                <c:pt idx="4">
                  <c:v>26.14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C2E-4B67-8042-855A997A66DB}"/>
            </c:ext>
          </c:extLst>
        </c:ser>
        <c:ser>
          <c:idx val="3"/>
          <c:order val="5"/>
          <c:tx>
            <c:strRef>
              <c:f>Sheet1!$D$1</c:f>
              <c:strCache>
                <c:ptCount val="1"/>
                <c:pt idx="0">
                  <c:v>Positive interactions</c:v>
                </c:pt>
              </c:strCache>
            </c:strRef>
          </c:tx>
          <c:spPr>
            <a:ln w="22225" cap="rnd" cmpd="sng" algn="ctr">
              <a:solidFill>
                <a:srgbClr val="92D05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LRU</c:v>
                </c:pt>
                <c:pt idx="1">
                  <c:v>DRRIP</c:v>
                </c:pt>
                <c:pt idx="2">
                  <c:v>SHIP++</c:v>
                </c:pt>
                <c:pt idx="3">
                  <c:v>HAWKEYE</c:v>
                </c:pt>
                <c:pt idx="4">
                  <c:v>MOCKINGJAY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23.15</c:v>
                </c:pt>
                <c:pt idx="1">
                  <c:v>23.28</c:v>
                </c:pt>
                <c:pt idx="2">
                  <c:v>23.73</c:v>
                </c:pt>
                <c:pt idx="3">
                  <c:v>24.02</c:v>
                </c:pt>
                <c:pt idx="4">
                  <c:v>26.14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C2E-4B67-8042-855A997A66DB}"/>
            </c:ext>
          </c:extLst>
        </c:ser>
        <c:ser>
          <c:idx val="1"/>
          <c:order val="6"/>
          <c:tx>
            <c:strRef>
              <c:f>Sheet1!$D$1</c:f>
              <c:strCache>
                <c:ptCount val="1"/>
                <c:pt idx="0">
                  <c:v>Positive interactions</c:v>
                </c:pt>
              </c:strCache>
            </c:strRef>
          </c:tx>
          <c:spPr>
            <a:ln w="22225" cap="rnd" cmpd="sng" algn="ctr">
              <a:solidFill>
                <a:srgbClr val="92D05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LRU</c:v>
                </c:pt>
                <c:pt idx="1">
                  <c:v>DRRIP</c:v>
                </c:pt>
                <c:pt idx="2">
                  <c:v>SHIP++</c:v>
                </c:pt>
                <c:pt idx="3">
                  <c:v>HAWKEYE</c:v>
                </c:pt>
                <c:pt idx="4">
                  <c:v>MOCKINGJAY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23.15</c:v>
                </c:pt>
                <c:pt idx="1">
                  <c:v>23.28</c:v>
                </c:pt>
                <c:pt idx="2">
                  <c:v>23.73</c:v>
                </c:pt>
                <c:pt idx="3">
                  <c:v>24.02</c:v>
                </c:pt>
                <c:pt idx="4">
                  <c:v>26.14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C2E-4B67-8042-855A997A66DB}"/>
            </c:ext>
          </c:extLst>
        </c:ser>
        <c:ser>
          <c:idx val="0"/>
          <c:order val="7"/>
          <c:tx>
            <c:strRef>
              <c:f>Sheet1!$D$1</c:f>
              <c:strCache>
                <c:ptCount val="1"/>
                <c:pt idx="0">
                  <c:v>Positive interactions</c:v>
                </c:pt>
              </c:strCache>
            </c:strRef>
          </c:tx>
          <c:spPr>
            <a:ln w="22225" cap="rnd" cmpd="sng" algn="ctr">
              <a:solidFill>
                <a:srgbClr val="92D050"/>
              </a:solidFill>
              <a:round/>
            </a:ln>
            <a:effectLst/>
          </c:spPr>
          <c:marker>
            <c:symbol val="diamond"/>
            <c:size val="8"/>
            <c:spPr>
              <a:solidFill>
                <a:schemeClr val="tx1"/>
              </a:solidFill>
              <a:ln w="9525" cap="flat" cmpd="sng" algn="ctr">
                <a:solidFill>
                  <a:srgbClr val="70AD47"/>
                </a:solidFill>
                <a:round/>
              </a:ln>
              <a:effectLst/>
            </c:spPr>
          </c:marker>
          <c:dLbls>
            <c:dLbl>
              <c:idx val="3"/>
              <c:layout>
                <c:manualLayout>
                  <c:x val="-9.5538293139366653E-2"/>
                  <c:y val="-9.9158285907330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C2E-4B67-8042-855A997A66DB}"/>
                </c:ext>
              </c:extLst>
            </c:dLbl>
            <c:dLbl>
              <c:idx val="4"/>
              <c:layout>
                <c:manualLayout>
                  <c:x val="-6.8200746207172647E-2"/>
                  <c:y val="-5.57677815025597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C2E-4B67-8042-855A997A66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LRU</c:v>
                </c:pt>
                <c:pt idx="1">
                  <c:v>DRRIP</c:v>
                </c:pt>
                <c:pt idx="2">
                  <c:v>SHIP++</c:v>
                </c:pt>
                <c:pt idx="3">
                  <c:v>HAWKEYE</c:v>
                </c:pt>
                <c:pt idx="4">
                  <c:v>MOCKINGJAY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23.15</c:v>
                </c:pt>
                <c:pt idx="1">
                  <c:v>23.28</c:v>
                </c:pt>
                <c:pt idx="2">
                  <c:v>23.73</c:v>
                </c:pt>
                <c:pt idx="3">
                  <c:v>24.02</c:v>
                </c:pt>
                <c:pt idx="4">
                  <c:v>26.14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DC2E-4B67-8042-855A997A66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285624"/>
        <c:axId val="284290216"/>
      </c:lineChart>
      <c:catAx>
        <c:axId val="284285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rEPLACEMENT POLICIES</a:t>
                </a:r>
              </a:p>
            </c:rich>
          </c:tx>
          <c:layout>
            <c:manualLayout>
              <c:xMode val="edge"/>
              <c:yMode val="edge"/>
              <c:x val="0.29950449018984737"/>
              <c:y val="0.916277643512382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spc="2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290216"/>
        <c:crosses val="autoZero"/>
        <c:auto val="1"/>
        <c:lblAlgn val="ctr"/>
        <c:lblOffset val="100"/>
        <c:noMultiLvlLbl val="0"/>
      </c:catAx>
      <c:valAx>
        <c:axId val="284290216"/>
        <c:scaling>
          <c:orientation val="minMax"/>
          <c:min val="2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</a:t>
                </a:r>
                <a:r>
                  <a:rPr lang="en-US" baseline="0"/>
                  <a:t> OF POSITIVE INTERACTIONS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1.7117333427491967E-2"/>
              <c:y val="2.550765312751747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2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285624"/>
        <c:crosses val="autoZero"/>
        <c:crossBetween val="between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lt1"/>
    </a:solidFill>
    <a:ln w="9525" cap="flat" cmpd="sng" algn="ctr">
      <a:solidFill>
        <a:srgbClr val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Negative interactions</c:v>
                </c:pt>
              </c:strCache>
            </c:strRef>
          </c:tx>
          <c:spPr>
            <a:ln w="22225" cap="rnd" cmpd="sng" algn="ctr">
              <a:solidFill>
                <a:srgbClr val="FF0000"/>
              </a:solidFill>
              <a:round/>
            </a:ln>
            <a:effectLst/>
          </c:spPr>
          <c:marker>
            <c:symbol val="diamond"/>
            <c:size val="8"/>
            <c:spPr>
              <a:solidFill>
                <a:sysClr val="windowText" lastClr="000000"/>
              </a:solidFill>
              <a:ln w="9525" cap="flat" cmpd="sng" algn="ctr">
                <a:solidFill>
                  <a:srgbClr val="C00000"/>
                </a:solidFill>
                <a:round/>
              </a:ln>
              <a:effectLst/>
            </c:spPr>
          </c:marker>
          <c:dLbls>
            <c:dLbl>
              <c:idx val="3"/>
              <c:layout>
                <c:manualLayout>
                  <c:x val="-0.10450012884005021"/>
                  <c:y val="-0.1113837237578487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662-49F6-B6DF-2ADAB98B06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LRU</c:v>
                </c:pt>
                <c:pt idx="1">
                  <c:v>DRRIP</c:v>
                </c:pt>
                <c:pt idx="2">
                  <c:v>SHIP++</c:v>
                </c:pt>
                <c:pt idx="3">
                  <c:v>HAWKEYE</c:v>
                </c:pt>
                <c:pt idx="4">
                  <c:v>MOCKINGJAY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62</c:v>
                </c:pt>
                <c:pt idx="1">
                  <c:v>62.1</c:v>
                </c:pt>
                <c:pt idx="2">
                  <c:v>63.57</c:v>
                </c:pt>
                <c:pt idx="3">
                  <c:v>64.37</c:v>
                </c:pt>
                <c:pt idx="4">
                  <c:v>69.92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62-49F6-B6DF-2ADAB98B0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285624"/>
        <c:axId val="284290216"/>
      </c:lineChart>
      <c:catAx>
        <c:axId val="284285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cap="all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cap="all" baseline="0">
                    <a:effectLst/>
                  </a:rPr>
                  <a:t>rEPLACEMENT POLICIES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0.30830820978458773"/>
              <c:y val="0.907534594399778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cap="all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spc="2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290216"/>
        <c:crosses val="autoZero"/>
        <c:auto val="1"/>
        <c:lblAlgn val="ctr"/>
        <c:lblOffset val="100"/>
        <c:noMultiLvlLbl val="0"/>
      </c:catAx>
      <c:valAx>
        <c:axId val="284290216"/>
        <c:scaling>
          <c:orientation val="minMax"/>
          <c:min val="6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cap="all" baseline="0">
                    <a:effectLst/>
                  </a:rPr>
                  <a:t>% of negetive interactions</a:t>
                </a:r>
                <a:endParaRPr lang="en-US" sz="1400">
                  <a:effectLst/>
                </a:endParaRPr>
              </a:p>
            </c:rich>
          </c:tx>
          <c:layout>
            <c:manualLayout>
              <c:xMode val="edge"/>
              <c:yMode val="edge"/>
              <c:x val="8.148745491339815E-3"/>
              <c:y val="2.232830308764473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2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28562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lt1"/>
    </a:solidFill>
    <a:ln w="9525" cap="flat" cmpd="sng" algn="ctr">
      <a:solidFill>
        <a:srgbClr val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4"/>
          <c:order val="0"/>
          <c:tx>
            <c:strRef>
              <c:f>Sheet2!$D$1</c:f>
              <c:strCache>
                <c:ptCount val="1"/>
                <c:pt idx="0">
                  <c:v>Positive interactions</c:v>
                </c:pt>
              </c:strCache>
            </c:strRef>
          </c:tx>
          <c:spPr>
            <a:ln w="22225" cap="rnd" cmpd="sng" algn="ctr">
              <a:solidFill>
                <a:srgbClr val="92D050"/>
              </a:solidFill>
              <a:round/>
            </a:ln>
            <a:effectLst/>
          </c:spPr>
          <c:marker>
            <c:symbol val="diamond"/>
            <c:size val="8"/>
            <c:spPr>
              <a:solidFill>
                <a:schemeClr val="tx1"/>
              </a:solidFill>
              <a:ln w="9525" cap="flat" cmpd="sng" algn="ctr">
                <a:solidFill>
                  <a:srgbClr val="70AD47"/>
                </a:solidFill>
                <a:round/>
              </a:ln>
              <a:effectLst/>
            </c:spPr>
          </c:marker>
          <c:dLbls>
            <c:dLbl>
              <c:idx val="3"/>
              <c:layout>
                <c:manualLayout>
                  <c:x val="-0.10151736638301379"/>
                  <c:y val="-5.95543255112912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AA4-49F8-81E2-E582C969D7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Sheet2!$A$2:$A$5</c:f>
              <c:strCache>
                <c:ptCount val="4"/>
                <c:pt idx="0">
                  <c:v>DRRIP</c:v>
                </c:pt>
                <c:pt idx="1">
                  <c:v>SHIP++</c:v>
                </c:pt>
                <c:pt idx="2">
                  <c:v>HAWKEYE</c:v>
                </c:pt>
                <c:pt idx="3">
                  <c:v>MOCKINGJAY</c:v>
                </c:pt>
              </c:strCache>
            </c:strRef>
          </c:cat>
          <c:val>
            <c:numRef>
              <c:f>Sheet2!$D$2:$D$5</c:f>
              <c:numCache>
                <c:formatCode>General</c:formatCode>
                <c:ptCount val="4"/>
                <c:pt idx="0">
                  <c:v>0.08</c:v>
                </c:pt>
                <c:pt idx="1">
                  <c:v>0.03</c:v>
                </c:pt>
                <c:pt idx="2">
                  <c:v>0.08</c:v>
                </c:pt>
                <c:pt idx="3">
                  <c:v>0.33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A4-49F8-81E2-E582C969D7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285624"/>
        <c:axId val="284290216"/>
      </c:lineChart>
      <c:catAx>
        <c:axId val="284285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rEPLACEMENT POLICIES</a:t>
                </a:r>
              </a:p>
            </c:rich>
          </c:tx>
          <c:layout>
            <c:manualLayout>
              <c:xMode val="edge"/>
              <c:yMode val="edge"/>
              <c:x val="0.268548713156603"/>
              <c:y val="0.891969582321558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spc="2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290216"/>
        <c:crosses val="autoZero"/>
        <c:auto val="1"/>
        <c:lblAlgn val="ctr"/>
        <c:lblOffset val="100"/>
        <c:noMultiLvlLbl val="0"/>
      </c:catAx>
      <c:valAx>
        <c:axId val="284290216"/>
        <c:scaling>
          <c:orientation val="minMax"/>
          <c:max val="0.4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cap="all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% </a:t>
                </a:r>
                <a:r>
                  <a:rPr lang="en-US" sz="1200" baseline="0"/>
                  <a:t> OF POSITIVE INTERACTIONS</a:t>
                </a:r>
                <a:endParaRPr lang="en-US" sz="1200"/>
              </a:p>
            </c:rich>
          </c:tx>
          <c:layout>
            <c:manualLayout>
              <c:xMode val="edge"/>
              <c:yMode val="edge"/>
              <c:x val="1.7117333427491967E-2"/>
              <c:y val="2.550765312751747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cap="all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spc="2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285624"/>
        <c:crosses val="autoZero"/>
        <c:crossBetween val="between"/>
        <c:maj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lt1"/>
    </a:solidFill>
    <a:ln w="9525" cap="flat" cmpd="sng" algn="ctr">
      <a:solidFill>
        <a:srgbClr val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Sheet2!$E$1</c:f>
              <c:strCache>
                <c:ptCount val="1"/>
                <c:pt idx="0">
                  <c:v>Negative interactions</c:v>
                </c:pt>
              </c:strCache>
            </c:strRef>
          </c:tx>
          <c:spPr>
            <a:ln w="22225" cap="rnd" cmpd="sng" algn="ctr">
              <a:solidFill>
                <a:srgbClr val="FF0000"/>
              </a:solidFill>
              <a:round/>
            </a:ln>
            <a:effectLst/>
          </c:spPr>
          <c:marker>
            <c:symbol val="diamond"/>
            <c:size val="8"/>
            <c:spPr>
              <a:solidFill>
                <a:sysClr val="windowText" lastClr="000000"/>
              </a:solidFill>
              <a:ln w="9525" cap="flat" cmpd="sng" algn="ctr">
                <a:solidFill>
                  <a:srgbClr val="C00000"/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7.874850880432506E-2"/>
                  <c:y val="7.86805332147260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86B-473E-A660-355331399F6B}"/>
                </c:ext>
              </c:extLst>
            </c:dLbl>
            <c:dLbl>
              <c:idx val="1"/>
              <c:layout>
                <c:manualLayout>
                  <c:x val="-9.0883509251026867E-2"/>
                  <c:y val="6.49701610482928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6B-473E-A660-355331399F6B}"/>
                </c:ext>
              </c:extLst>
            </c:dLbl>
            <c:dLbl>
              <c:idx val="2"/>
              <c:layout>
                <c:manualLayout>
                  <c:x val="-0.12122101036778128"/>
                  <c:y val="8.43908492442022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86B-473E-A660-355331399F6B}"/>
                </c:ext>
              </c:extLst>
            </c:dLbl>
            <c:dLbl>
              <c:idx val="3"/>
              <c:layout>
                <c:manualLayout>
                  <c:x val="-5.1444757799246114E-2"/>
                  <c:y val="-0.1406854214482039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6B-473E-A660-355331399F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Sheet2!$A$2:$A$5</c:f>
              <c:strCache>
                <c:ptCount val="4"/>
                <c:pt idx="0">
                  <c:v>DRRIP</c:v>
                </c:pt>
                <c:pt idx="1">
                  <c:v>SHIP++</c:v>
                </c:pt>
                <c:pt idx="2">
                  <c:v>HAWKEYE</c:v>
                </c:pt>
                <c:pt idx="3">
                  <c:v>MOCKINGJAY</c:v>
                </c:pt>
              </c:strCache>
            </c:strRef>
          </c:cat>
          <c:val>
            <c:numRef>
              <c:f>Sheet2!$E$2:$E$5</c:f>
              <c:numCache>
                <c:formatCode>General</c:formatCode>
                <c:ptCount val="4"/>
                <c:pt idx="0">
                  <c:v>84.35</c:v>
                </c:pt>
                <c:pt idx="1">
                  <c:v>85.58</c:v>
                </c:pt>
                <c:pt idx="2">
                  <c:v>87.32</c:v>
                </c:pt>
                <c:pt idx="3">
                  <c:v>59.58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86B-473E-A660-355331399F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285624"/>
        <c:axId val="284290216"/>
      </c:lineChart>
      <c:catAx>
        <c:axId val="284285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cap="all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cap="all" baseline="0">
                    <a:effectLst/>
                  </a:rPr>
                  <a:t>rEPLACEMENT POLICIES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0.29704689733322986"/>
              <c:y val="0.893127648962653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cap="all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spc="2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290216"/>
        <c:crosses val="autoZero"/>
        <c:auto val="1"/>
        <c:lblAlgn val="ctr"/>
        <c:lblOffset val="100"/>
        <c:noMultiLvlLbl val="0"/>
      </c:catAx>
      <c:valAx>
        <c:axId val="284290216"/>
        <c:scaling>
          <c:orientation val="minMax"/>
          <c:min val="5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cap="all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cap="all" baseline="0">
                    <a:effectLst/>
                  </a:rPr>
                  <a:t>% of negetive interactions</a:t>
                </a:r>
                <a:endParaRPr lang="en-US" sz="1200">
                  <a:effectLst/>
                </a:endParaRPr>
              </a:p>
            </c:rich>
          </c:tx>
          <c:layout>
            <c:manualLayout>
              <c:xMode val="edge"/>
              <c:yMode val="edge"/>
              <c:x val="8.148745491339815E-3"/>
              <c:y val="2.232830308764473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cap="all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2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28562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lt1"/>
    </a:solidFill>
    <a:ln w="9525" cap="flat" cmpd="sng" algn="ctr">
      <a:solidFill>
        <a:srgbClr val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IPCP_LRU_L1D_ineractions!$F$1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IPCP_LRU_L1D_ineractions!$A$2:$A$47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IPCP_LRU_L1D_ineractions!$F$2:$F$47</c:f>
              <c:numCache>
                <c:formatCode>General</c:formatCode>
                <c:ptCount val="46"/>
                <c:pt idx="0">
                  <c:v>32.75388838060384</c:v>
                </c:pt>
                <c:pt idx="1">
                  <c:v>74.466440486933735</c:v>
                </c:pt>
                <c:pt idx="2">
                  <c:v>89.392678645243379</c:v>
                </c:pt>
                <c:pt idx="3">
                  <c:v>78.885265085436288</c:v>
                </c:pt>
                <c:pt idx="4">
                  <c:v>81.754485657154802</c:v>
                </c:pt>
                <c:pt idx="5">
                  <c:v>81.943004485509391</c:v>
                </c:pt>
                <c:pt idx="6">
                  <c:v>78.983858952073504</c:v>
                </c:pt>
                <c:pt idx="7">
                  <c:v>97.62735022202537</c:v>
                </c:pt>
                <c:pt idx="8">
                  <c:v>22.677166284647559</c:v>
                </c:pt>
                <c:pt idx="9">
                  <c:v>6.0645851486942339</c:v>
                </c:pt>
                <c:pt idx="10">
                  <c:v>35.220057168032689</c:v>
                </c:pt>
                <c:pt idx="11">
                  <c:v>41.351465324657674</c:v>
                </c:pt>
                <c:pt idx="12">
                  <c:v>28.284288609462145</c:v>
                </c:pt>
                <c:pt idx="13">
                  <c:v>29.636202865441319</c:v>
                </c:pt>
                <c:pt idx="14">
                  <c:v>23.047852421957238</c:v>
                </c:pt>
                <c:pt idx="15">
                  <c:v>15.864272582504363</c:v>
                </c:pt>
                <c:pt idx="16">
                  <c:v>14.943445987207529</c:v>
                </c:pt>
                <c:pt idx="17">
                  <c:v>20.246659815005138</c:v>
                </c:pt>
                <c:pt idx="18">
                  <c:v>24.487804878048781</c:v>
                </c:pt>
                <c:pt idx="19">
                  <c:v>22.233606557377051</c:v>
                </c:pt>
                <c:pt idx="20">
                  <c:v>86.03061272107891</c:v>
                </c:pt>
                <c:pt idx="21">
                  <c:v>85.137818463298899</c:v>
                </c:pt>
                <c:pt idx="22">
                  <c:v>93.39196076177339</c:v>
                </c:pt>
                <c:pt idx="23">
                  <c:v>85.284315175230049</c:v>
                </c:pt>
                <c:pt idx="24">
                  <c:v>25.428746382142652</c:v>
                </c:pt>
                <c:pt idx="25">
                  <c:v>25.328190434207627</c:v>
                </c:pt>
                <c:pt idx="26">
                  <c:v>75.871547024600304</c:v>
                </c:pt>
                <c:pt idx="27">
                  <c:v>85.482502785374251</c:v>
                </c:pt>
                <c:pt idx="28">
                  <c:v>23.567123418079262</c:v>
                </c:pt>
                <c:pt idx="29">
                  <c:v>87.319493017833665</c:v>
                </c:pt>
                <c:pt idx="30">
                  <c:v>88.565502911623867</c:v>
                </c:pt>
                <c:pt idx="31">
                  <c:v>67.216862795810158</c:v>
                </c:pt>
                <c:pt idx="32">
                  <c:v>53.870774858429179</c:v>
                </c:pt>
                <c:pt idx="33">
                  <c:v>55.387852287282527</c:v>
                </c:pt>
                <c:pt idx="34">
                  <c:v>96.798465738170179</c:v>
                </c:pt>
                <c:pt idx="35">
                  <c:v>78.597582559144897</c:v>
                </c:pt>
                <c:pt idx="36">
                  <c:v>96.873108265424918</c:v>
                </c:pt>
                <c:pt idx="37">
                  <c:v>67.005193306405076</c:v>
                </c:pt>
                <c:pt idx="38">
                  <c:v>90.176464059783214</c:v>
                </c:pt>
                <c:pt idx="39">
                  <c:v>79.49968069553266</c:v>
                </c:pt>
                <c:pt idx="40">
                  <c:v>73.467128027681667</c:v>
                </c:pt>
                <c:pt idx="41">
                  <c:v>65.204450428743527</c:v>
                </c:pt>
                <c:pt idx="42">
                  <c:v>80.419324877811107</c:v>
                </c:pt>
                <c:pt idx="43">
                  <c:v>90.170643587597723</c:v>
                </c:pt>
                <c:pt idx="44">
                  <c:v>17.846727311354464</c:v>
                </c:pt>
                <c:pt idx="45">
                  <c:v>59.417921143387332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37-48F7-AEDC-44AB3D04B885}"/>
            </c:ext>
          </c:extLst>
        </c:ser>
        <c:ser>
          <c:idx val="1"/>
          <c:order val="1"/>
          <c:tx>
            <c:strRef>
              <c:f>IPCP_LRU_L1D_ineractions!$G$1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IPCP_LRU_L1D_ineractions!$A$2:$A$47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IPCP_LRU_L1D_ineractions!$G$2:$G$47</c:f>
              <c:numCache>
                <c:formatCode>General</c:formatCode>
                <c:ptCount val="46"/>
                <c:pt idx="0">
                  <c:v>1.1893870082342177</c:v>
                </c:pt>
                <c:pt idx="1">
                  <c:v>6.1845306770541804</c:v>
                </c:pt>
                <c:pt idx="2">
                  <c:v>0.50274591065993113</c:v>
                </c:pt>
                <c:pt idx="3">
                  <c:v>1.8745056397698585</c:v>
                </c:pt>
                <c:pt idx="4">
                  <c:v>2.144323707106825E-3</c:v>
                </c:pt>
                <c:pt idx="5">
                  <c:v>2.1487470118986868E-3</c:v>
                </c:pt>
                <c:pt idx="6">
                  <c:v>5.165135336478769E-2</c:v>
                </c:pt>
                <c:pt idx="7">
                  <c:v>0</c:v>
                </c:pt>
                <c:pt idx="8">
                  <c:v>2.6935300928660886</c:v>
                </c:pt>
                <c:pt idx="9">
                  <c:v>3.474449783882184</c:v>
                </c:pt>
                <c:pt idx="10">
                  <c:v>1.1418812933493044E-2</c:v>
                </c:pt>
                <c:pt idx="11">
                  <c:v>0.95510101661363445</c:v>
                </c:pt>
                <c:pt idx="12">
                  <c:v>1.0880455321273674</c:v>
                </c:pt>
                <c:pt idx="13">
                  <c:v>1.487159638374131</c:v>
                </c:pt>
                <c:pt idx="14">
                  <c:v>3.6081535296362128</c:v>
                </c:pt>
                <c:pt idx="15">
                  <c:v>1.1667459445809281</c:v>
                </c:pt>
                <c:pt idx="16">
                  <c:v>3.6431051303698334</c:v>
                </c:pt>
                <c:pt idx="17">
                  <c:v>3.9054470709146969</c:v>
                </c:pt>
                <c:pt idx="18">
                  <c:v>5.5609756097560981</c:v>
                </c:pt>
                <c:pt idx="19">
                  <c:v>4.0471311475409841</c:v>
                </c:pt>
                <c:pt idx="20">
                  <c:v>5.8332166689999531E-3</c:v>
                </c:pt>
                <c:pt idx="21">
                  <c:v>1.1218434130963999E-3</c:v>
                </c:pt>
                <c:pt idx="22">
                  <c:v>0</c:v>
                </c:pt>
                <c:pt idx="23">
                  <c:v>1.1374881985599399E-2</c:v>
                </c:pt>
                <c:pt idx="24">
                  <c:v>3.4713809311935293</c:v>
                </c:pt>
                <c:pt idx="25">
                  <c:v>3.1016089927264714</c:v>
                </c:pt>
                <c:pt idx="26">
                  <c:v>4.4005680516743775</c:v>
                </c:pt>
                <c:pt idx="27">
                  <c:v>0.36146561328876736</c:v>
                </c:pt>
                <c:pt idx="28">
                  <c:v>0.39239369076164243</c:v>
                </c:pt>
                <c:pt idx="29">
                  <c:v>2.9764119354118608E-2</c:v>
                </c:pt>
                <c:pt idx="30">
                  <c:v>1.610114586488072E-2</c:v>
                </c:pt>
                <c:pt idx="31">
                  <c:v>4.3765679555153234</c:v>
                </c:pt>
                <c:pt idx="32">
                  <c:v>6.3100137174211239</c:v>
                </c:pt>
                <c:pt idx="33">
                  <c:v>3.6137176722839899E-2</c:v>
                </c:pt>
                <c:pt idx="34">
                  <c:v>0</c:v>
                </c:pt>
                <c:pt idx="35">
                  <c:v>1.2766130295768029E-2</c:v>
                </c:pt>
                <c:pt idx="36">
                  <c:v>0</c:v>
                </c:pt>
                <c:pt idx="37">
                  <c:v>0</c:v>
                </c:pt>
                <c:pt idx="38">
                  <c:v>8.1388035958714078E-3</c:v>
                </c:pt>
                <c:pt idx="39">
                  <c:v>6.1591724665540726</c:v>
                </c:pt>
                <c:pt idx="40">
                  <c:v>0</c:v>
                </c:pt>
                <c:pt idx="41">
                  <c:v>1.7911558358727233</c:v>
                </c:pt>
                <c:pt idx="42">
                  <c:v>0.49180078261796373</c:v>
                </c:pt>
                <c:pt idx="43">
                  <c:v>3.0617868588108024E-2</c:v>
                </c:pt>
                <c:pt idx="44">
                  <c:v>2.8255789250053112</c:v>
                </c:pt>
                <c:pt idx="45">
                  <c:v>1.6729319804115157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37-48F7-AEDC-44AB3D04B885}"/>
            </c:ext>
          </c:extLst>
        </c:ser>
        <c:ser>
          <c:idx val="2"/>
          <c:order val="2"/>
          <c:tx>
            <c:strRef>
              <c:f>IPCP_LRU_L1D_ineractions!$H$1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IPCP_LRU_L1D_ineractions!$A$2:$A$47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IPCP_LRU_L1D_ineractions!$H$2:$H$47</c:f>
              <c:numCache>
                <c:formatCode>General</c:formatCode>
                <c:ptCount val="46"/>
                <c:pt idx="0">
                  <c:v>66.05672461116194</c:v>
                </c:pt>
                <c:pt idx="1">
                  <c:v>19.349028836012078</c:v>
                </c:pt>
                <c:pt idx="2">
                  <c:v>10.104575444096694</c:v>
                </c:pt>
                <c:pt idx="3">
                  <c:v>19.240229274793858</c:v>
                </c:pt>
                <c:pt idx="4">
                  <c:v>18.243370019138087</c:v>
                </c:pt>
                <c:pt idx="5">
                  <c:v>18.054846767478715</c:v>
                </c:pt>
                <c:pt idx="6">
                  <c:v>20.96448969456171</c:v>
                </c:pt>
                <c:pt idx="7">
                  <c:v>2.3726497779746332</c:v>
                </c:pt>
                <c:pt idx="8">
                  <c:v>74.629303622486347</c:v>
                </c:pt>
                <c:pt idx="9">
                  <c:v>90.460965067423587</c:v>
                </c:pt>
                <c:pt idx="10">
                  <c:v>64.768524019033819</c:v>
                </c:pt>
                <c:pt idx="11">
                  <c:v>57.693433658728686</c:v>
                </c:pt>
                <c:pt idx="12">
                  <c:v>70.627665858410481</c:v>
                </c:pt>
                <c:pt idx="13">
                  <c:v>68.876637496184557</c:v>
                </c:pt>
                <c:pt idx="14">
                  <c:v>73.343994048406543</c:v>
                </c:pt>
                <c:pt idx="15">
                  <c:v>82.968981472914706</c:v>
                </c:pt>
                <c:pt idx="16">
                  <c:v>81.413448882422628</c:v>
                </c:pt>
                <c:pt idx="17">
                  <c:v>75.847893114080165</c:v>
                </c:pt>
                <c:pt idx="18">
                  <c:v>69.951219512195124</c:v>
                </c:pt>
                <c:pt idx="19">
                  <c:v>73.719262295081961</c:v>
                </c:pt>
                <c:pt idx="20">
                  <c:v>13.963554062252086</c:v>
                </c:pt>
                <c:pt idx="21">
                  <c:v>14.861059693288011</c:v>
                </c:pt>
                <c:pt idx="22">
                  <c:v>6.6080392382266169</c:v>
                </c:pt>
                <c:pt idx="23">
                  <c:v>14.704309942784343</c:v>
                </c:pt>
                <c:pt idx="24">
                  <c:v>71.099872686663829</c:v>
                </c:pt>
                <c:pt idx="25">
                  <c:v>71.570200573065904</c:v>
                </c:pt>
                <c:pt idx="26">
                  <c:v>19.72788492372532</c:v>
                </c:pt>
                <c:pt idx="27">
                  <c:v>14.156031601336979</c:v>
                </c:pt>
                <c:pt idx="28">
                  <c:v>76.040482891159087</c:v>
                </c:pt>
                <c:pt idx="29">
                  <c:v>12.650742862812214</c:v>
                </c:pt>
                <c:pt idx="30">
                  <c:v>11.418395942511243</c:v>
                </c:pt>
                <c:pt idx="31">
                  <c:v>28.406569248674511</c:v>
                </c:pt>
                <c:pt idx="32">
                  <c:v>39.819211424149699</c:v>
                </c:pt>
                <c:pt idx="33">
                  <c:v>44.576010535994634</c:v>
                </c:pt>
                <c:pt idx="34">
                  <c:v>3.2015342618298233</c:v>
                </c:pt>
                <c:pt idx="35">
                  <c:v>21.38965131055933</c:v>
                </c:pt>
                <c:pt idx="36">
                  <c:v>3.1268917345750871</c:v>
                </c:pt>
                <c:pt idx="37">
                  <c:v>32.994806693594924</c:v>
                </c:pt>
                <c:pt idx="38">
                  <c:v>9.8153971366209163</c:v>
                </c:pt>
                <c:pt idx="39">
                  <c:v>14.341146837913271</c:v>
                </c:pt>
                <c:pt idx="40">
                  <c:v>26.53287197231834</c:v>
                </c:pt>
                <c:pt idx="41">
                  <c:v>33.004393735383744</c:v>
                </c:pt>
                <c:pt idx="42">
                  <c:v>19.088874339570928</c:v>
                </c:pt>
                <c:pt idx="43">
                  <c:v>9.7987385438141708</c:v>
                </c:pt>
                <c:pt idx="44">
                  <c:v>79.327693763640227</c:v>
                </c:pt>
                <c:pt idx="45">
                  <c:v>38.909146876201156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37-48F7-AEDC-44AB3D04B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IPCP_LRU_L2C_ineractions!$F$1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IPCP_LRU_L2C_ineractions!$F$2:$F$47</c:f>
              <c:numCache>
                <c:formatCode>General</c:formatCode>
                <c:ptCount val="46"/>
                <c:pt idx="0">
                  <c:v>0</c:v>
                </c:pt>
                <c:pt idx="1">
                  <c:v>1.1106473752550547</c:v>
                </c:pt>
                <c:pt idx="2">
                  <c:v>0.80152249441235701</c:v>
                </c:pt>
                <c:pt idx="3">
                  <c:v>1.6405984359061543</c:v>
                </c:pt>
                <c:pt idx="4">
                  <c:v>2.9201743623956169</c:v>
                </c:pt>
                <c:pt idx="5">
                  <c:v>3.054830730566986</c:v>
                </c:pt>
                <c:pt idx="6">
                  <c:v>3.7591817560642298</c:v>
                </c:pt>
                <c:pt idx="7">
                  <c:v>0.20106408068145931</c:v>
                </c:pt>
                <c:pt idx="8">
                  <c:v>16.580132616039034</c:v>
                </c:pt>
                <c:pt idx="9">
                  <c:v>19.68097716952343</c:v>
                </c:pt>
                <c:pt idx="10">
                  <c:v>0.12508836794290148</c:v>
                </c:pt>
                <c:pt idx="11">
                  <c:v>6.7846330916931512</c:v>
                </c:pt>
                <c:pt idx="12">
                  <c:v>0.8757963153899514</c:v>
                </c:pt>
                <c:pt idx="13">
                  <c:v>1.8805651743754637</c:v>
                </c:pt>
                <c:pt idx="14">
                  <c:v>17.593839838123728</c:v>
                </c:pt>
                <c:pt idx="15">
                  <c:v>12.886979419779413</c:v>
                </c:pt>
                <c:pt idx="16">
                  <c:v>14.668723156170207</c:v>
                </c:pt>
                <c:pt idx="17">
                  <c:v>70.719187635998438</c:v>
                </c:pt>
                <c:pt idx="18">
                  <c:v>71.505046562203759</c:v>
                </c:pt>
                <c:pt idx="19">
                  <c:v>71.696671455206769</c:v>
                </c:pt>
                <c:pt idx="20">
                  <c:v>28.125873930309304</c:v>
                </c:pt>
                <c:pt idx="21">
                  <c:v>30.160504617302518</c:v>
                </c:pt>
                <c:pt idx="22">
                  <c:v>17.292587947990231</c:v>
                </c:pt>
                <c:pt idx="23">
                  <c:v>29.13985870087112</c:v>
                </c:pt>
                <c:pt idx="24">
                  <c:v>13.522809444461911</c:v>
                </c:pt>
                <c:pt idx="25">
                  <c:v>14.964909784953884</c:v>
                </c:pt>
                <c:pt idx="26">
                  <c:v>3.6427361217235306</c:v>
                </c:pt>
                <c:pt idx="27">
                  <c:v>2.2552396762813864</c:v>
                </c:pt>
                <c:pt idx="28">
                  <c:v>6.5173911910874667</c:v>
                </c:pt>
                <c:pt idx="29">
                  <c:v>0.78515614510888532</c:v>
                </c:pt>
                <c:pt idx="30">
                  <c:v>0.53231719161352442</c:v>
                </c:pt>
                <c:pt idx="31">
                  <c:v>18.478178440071286</c:v>
                </c:pt>
                <c:pt idx="32">
                  <c:v>0</c:v>
                </c:pt>
                <c:pt idx="33">
                  <c:v>2.2674452750719456</c:v>
                </c:pt>
                <c:pt idx="34">
                  <c:v>0.42425429149533322</c:v>
                </c:pt>
                <c:pt idx="35">
                  <c:v>0.22606903493285832</c:v>
                </c:pt>
                <c:pt idx="36">
                  <c:v>1.080886326787966</c:v>
                </c:pt>
                <c:pt idx="37">
                  <c:v>0</c:v>
                </c:pt>
                <c:pt idx="38">
                  <c:v>0.51876140858980124</c:v>
                </c:pt>
                <c:pt idx="39">
                  <c:v>0.95500145266863778</c:v>
                </c:pt>
                <c:pt idx="40">
                  <c:v>0</c:v>
                </c:pt>
                <c:pt idx="41">
                  <c:v>6.9455661444031662</c:v>
                </c:pt>
                <c:pt idx="42">
                  <c:v>6.1317552867461487</c:v>
                </c:pt>
                <c:pt idx="43">
                  <c:v>0.56416936834578879</c:v>
                </c:pt>
                <c:pt idx="44">
                  <c:v>17.726550079491258</c:v>
                </c:pt>
                <c:pt idx="45">
                  <c:v>11.572081819956358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B1-4106-BC5E-E1C955A4EDDA}"/>
            </c:ext>
          </c:extLst>
        </c:ser>
        <c:ser>
          <c:idx val="1"/>
          <c:order val="1"/>
          <c:tx>
            <c:strRef>
              <c:f>IPCP_LRU_L2C_ineractions!$G$1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IPCP_LRU_L2C_ineractions!$G$2:$G$47</c:f>
              <c:numCache>
                <c:formatCode>General</c:formatCode>
                <c:ptCount val="46"/>
                <c:pt idx="0">
                  <c:v>0</c:v>
                </c:pt>
                <c:pt idx="1">
                  <c:v>4.8692264885920981E-2</c:v>
                </c:pt>
                <c:pt idx="2">
                  <c:v>8.0403047939395275E-2</c:v>
                </c:pt>
                <c:pt idx="3">
                  <c:v>0.18531111866712002</c:v>
                </c:pt>
                <c:pt idx="4">
                  <c:v>0</c:v>
                </c:pt>
                <c:pt idx="5">
                  <c:v>0</c:v>
                </c:pt>
                <c:pt idx="6">
                  <c:v>3.8435257943286644E-2</c:v>
                </c:pt>
                <c:pt idx="7">
                  <c:v>6.3956765226706744E-3</c:v>
                </c:pt>
                <c:pt idx="8">
                  <c:v>17.108352161082124</c:v>
                </c:pt>
                <c:pt idx="9">
                  <c:v>25.047061135910941</c:v>
                </c:pt>
                <c:pt idx="10">
                  <c:v>1.2090386952224819</c:v>
                </c:pt>
                <c:pt idx="11">
                  <c:v>6.1654266342543806</c:v>
                </c:pt>
                <c:pt idx="12">
                  <c:v>0.13632678494277545</c:v>
                </c:pt>
                <c:pt idx="13">
                  <c:v>0.2612540192926045</c:v>
                </c:pt>
                <c:pt idx="14">
                  <c:v>16.416504848707497</c:v>
                </c:pt>
                <c:pt idx="15">
                  <c:v>15.025104986300933</c:v>
                </c:pt>
                <c:pt idx="16">
                  <c:v>9.2866736528271812</c:v>
                </c:pt>
                <c:pt idx="17">
                  <c:v>13.309713775595602</c:v>
                </c:pt>
                <c:pt idx="18">
                  <c:v>12.418446439524898</c:v>
                </c:pt>
                <c:pt idx="19">
                  <c:v>11.694226243237459</c:v>
                </c:pt>
                <c:pt idx="20">
                  <c:v>0.17059119637563624</c:v>
                </c:pt>
                <c:pt idx="21">
                  <c:v>0.13956923243697367</c:v>
                </c:pt>
                <c:pt idx="22">
                  <c:v>4.7521615734934991E-2</c:v>
                </c:pt>
                <c:pt idx="23">
                  <c:v>0.27505315865285684</c:v>
                </c:pt>
                <c:pt idx="24">
                  <c:v>10.71084981293426</c:v>
                </c:pt>
                <c:pt idx="25">
                  <c:v>10.455342959432866</c:v>
                </c:pt>
                <c:pt idx="26">
                  <c:v>0.12291950433540415</c:v>
                </c:pt>
                <c:pt idx="27">
                  <c:v>4.2332434114961612E-2</c:v>
                </c:pt>
                <c:pt idx="28">
                  <c:v>3.7746279932038753</c:v>
                </c:pt>
                <c:pt idx="29">
                  <c:v>0.75347063720093443</c:v>
                </c:pt>
                <c:pt idx="30">
                  <c:v>0.72036402560743262</c:v>
                </c:pt>
                <c:pt idx="31">
                  <c:v>19.022295529518825</c:v>
                </c:pt>
                <c:pt idx="32">
                  <c:v>0</c:v>
                </c:pt>
                <c:pt idx="33">
                  <c:v>1.6755183031706478</c:v>
                </c:pt>
                <c:pt idx="34">
                  <c:v>6.5269890999282033E-3</c:v>
                </c:pt>
                <c:pt idx="35">
                  <c:v>7.9883051213024137E-3</c:v>
                </c:pt>
                <c:pt idx="36">
                  <c:v>0.45364471593979788</c:v>
                </c:pt>
                <c:pt idx="37">
                  <c:v>0</c:v>
                </c:pt>
                <c:pt idx="38">
                  <c:v>5.5482503592492113E-3</c:v>
                </c:pt>
                <c:pt idx="39">
                  <c:v>5.4688701656042246E-3</c:v>
                </c:pt>
                <c:pt idx="40">
                  <c:v>0</c:v>
                </c:pt>
                <c:pt idx="41">
                  <c:v>11.101599095461154</c:v>
                </c:pt>
                <c:pt idx="42">
                  <c:v>1.2992776955878513</c:v>
                </c:pt>
                <c:pt idx="43">
                  <c:v>2.1548135596540546E-2</c:v>
                </c:pt>
                <c:pt idx="44">
                  <c:v>15.475692410676931</c:v>
                </c:pt>
                <c:pt idx="45">
                  <c:v>4.5494470580796715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B1-4106-BC5E-E1C955A4EDDA}"/>
            </c:ext>
          </c:extLst>
        </c:ser>
        <c:ser>
          <c:idx val="2"/>
          <c:order val="2"/>
          <c:tx>
            <c:strRef>
              <c:f>IPCP_LRU_L2C_ineractions!$H$1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IPCP_LRU_L2C_ineractions!$H$2:$H$47</c:f>
              <c:numCache>
                <c:formatCode>General</c:formatCode>
                <c:ptCount val="46"/>
                <c:pt idx="0">
                  <c:v>0</c:v>
                </c:pt>
                <c:pt idx="1">
                  <c:v>98.84008069003896</c:v>
                </c:pt>
                <c:pt idx="2">
                  <c:v>99.117926929119918</c:v>
                </c:pt>
                <c:pt idx="3">
                  <c:v>98.172390343420602</c:v>
                </c:pt>
                <c:pt idx="4">
                  <c:v>97.079260260186686</c:v>
                </c:pt>
                <c:pt idx="5">
                  <c:v>96.94460324558078</c:v>
                </c:pt>
                <c:pt idx="6">
                  <c:v>96.201315339938503</c:v>
                </c:pt>
                <c:pt idx="7">
                  <c:v>99.792140513013209</c:v>
                </c:pt>
                <c:pt idx="8">
                  <c:v>66.311331238362982</c:v>
                </c:pt>
                <c:pt idx="9">
                  <c:v>55.271759063194651</c:v>
                </c:pt>
                <c:pt idx="10">
                  <c:v>98.665828278366945</c:v>
                </c:pt>
                <c:pt idx="11">
                  <c:v>87.049772739837792</c:v>
                </c:pt>
                <c:pt idx="12">
                  <c:v>98.98770476988831</c:v>
                </c:pt>
                <c:pt idx="13">
                  <c:v>97.857794335889196</c:v>
                </c:pt>
                <c:pt idx="14">
                  <c:v>65.989363749278382</c:v>
                </c:pt>
                <c:pt idx="15">
                  <c:v>72.087858621296704</c:v>
                </c:pt>
                <c:pt idx="16">
                  <c:v>76.044234203651499</c:v>
                </c:pt>
                <c:pt idx="17">
                  <c:v>15.968308876862134</c:v>
                </c:pt>
                <c:pt idx="18">
                  <c:v>16.073718842357664</c:v>
                </c:pt>
                <c:pt idx="19">
                  <c:v>16.606045786594127</c:v>
                </c:pt>
                <c:pt idx="20">
                  <c:v>71.70283572906763</c:v>
                </c:pt>
                <c:pt idx="21">
                  <c:v>69.699248629714688</c:v>
                </c:pt>
                <c:pt idx="22">
                  <c:v>82.658570391393312</c:v>
                </c:pt>
                <c:pt idx="23">
                  <c:v>70.584402222374649</c:v>
                </c:pt>
                <c:pt idx="24">
                  <c:v>75.765711950199645</c:v>
                </c:pt>
                <c:pt idx="25">
                  <c:v>74.579154515494224</c:v>
                </c:pt>
                <c:pt idx="26">
                  <c:v>96.232683299558147</c:v>
                </c:pt>
                <c:pt idx="27">
                  <c:v>97.701597841875909</c:v>
                </c:pt>
                <c:pt idx="28">
                  <c:v>89.70769137256832</c:v>
                </c:pt>
                <c:pt idx="29">
                  <c:v>98.46083617518326</c:v>
                </c:pt>
                <c:pt idx="30">
                  <c:v>98.746905493033992</c:v>
                </c:pt>
                <c:pt idx="31">
                  <c:v>62.49857809122966</c:v>
                </c:pt>
                <c:pt idx="32">
                  <c:v>0</c:v>
                </c:pt>
                <c:pt idx="33">
                  <c:v>96.056616912918358</c:v>
                </c:pt>
                <c:pt idx="34">
                  <c:v>99.567586972129746</c:v>
                </c:pt>
                <c:pt idx="35">
                  <c:v>99.765143829433711</c:v>
                </c:pt>
                <c:pt idx="36">
                  <c:v>98.463831250716495</c:v>
                </c:pt>
                <c:pt idx="37">
                  <c:v>0</c:v>
                </c:pt>
                <c:pt idx="38">
                  <c:v>99.47513551601503</c:v>
                </c:pt>
                <c:pt idx="39">
                  <c:v>99.039187872780417</c:v>
                </c:pt>
                <c:pt idx="40">
                  <c:v>0</c:v>
                </c:pt>
                <c:pt idx="41">
                  <c:v>81.951219512195124</c:v>
                </c:pt>
                <c:pt idx="42">
                  <c:v>92.568096771386294</c:v>
                </c:pt>
                <c:pt idx="43">
                  <c:v>99.413303035348733</c:v>
                </c:pt>
                <c:pt idx="44">
                  <c:v>66.795665634674933</c:v>
                </c:pt>
                <c:pt idx="45">
                  <c:v>74.988787574359378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B1-4106-BC5E-E1C955A4ED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IPCP_LRU_LLC_ineractions!$F$1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IPCP_LRU_LLC_ineractions!$F$2:$F$47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4.3115866440159349E-2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1.2228266229078816E-2</c:v>
                </c:pt>
                <c:pt idx="8">
                  <c:v>15.777730826114514</c:v>
                </c:pt>
                <c:pt idx="9">
                  <c:v>41.83223055693157</c:v>
                </c:pt>
                <c:pt idx="10">
                  <c:v>13.582115853259605</c:v>
                </c:pt>
                <c:pt idx="11">
                  <c:v>8.5088823101938083</c:v>
                </c:pt>
                <c:pt idx="12">
                  <c:v>8.0184543604123455</c:v>
                </c:pt>
                <c:pt idx="13">
                  <c:v>0.24871377572448553</c:v>
                </c:pt>
                <c:pt idx="14">
                  <c:v>17.524528429336169</c:v>
                </c:pt>
                <c:pt idx="15">
                  <c:v>12.724454907363143</c:v>
                </c:pt>
                <c:pt idx="16">
                  <c:v>8.9923838650771266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0.31016631038178238</c:v>
                </c:pt>
                <c:pt idx="21">
                  <c:v>0.1251103915219311</c:v>
                </c:pt>
                <c:pt idx="22">
                  <c:v>4.3680202676140423E-3</c:v>
                </c:pt>
                <c:pt idx="23">
                  <c:v>0.17529634789758583</c:v>
                </c:pt>
                <c:pt idx="24">
                  <c:v>13.455790603871042</c:v>
                </c:pt>
                <c:pt idx="25">
                  <c:v>14.3256664455639</c:v>
                </c:pt>
                <c:pt idx="26">
                  <c:v>0</c:v>
                </c:pt>
                <c:pt idx="27">
                  <c:v>0</c:v>
                </c:pt>
                <c:pt idx="28">
                  <c:v>16.262298543462634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3.2746968551003981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1.8867924528301886E-2</c:v>
                </c:pt>
                <c:pt idx="39">
                  <c:v>6.4007607761379631E-3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3.8938555826767414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43-4C49-9440-243411D398A7}"/>
            </c:ext>
          </c:extLst>
        </c:ser>
        <c:ser>
          <c:idx val="1"/>
          <c:order val="1"/>
          <c:tx>
            <c:strRef>
              <c:f>IPCP_LRU_LLC_ineractions!$G$1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IPCP_LRU_LLC_ineractions!$G$2:$G$47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3.0399666199743693E-2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1.301718663095487E-2</c:v>
                </c:pt>
                <c:pt idx="8">
                  <c:v>11.939573209380942</c:v>
                </c:pt>
                <c:pt idx="9">
                  <c:v>1.2171820819474912</c:v>
                </c:pt>
                <c:pt idx="10">
                  <c:v>18.687342139081409</c:v>
                </c:pt>
                <c:pt idx="11">
                  <c:v>8.3168091852112269</c:v>
                </c:pt>
                <c:pt idx="12">
                  <c:v>12.321703764643175</c:v>
                </c:pt>
                <c:pt idx="13">
                  <c:v>0.82160856782864333</c:v>
                </c:pt>
                <c:pt idx="14">
                  <c:v>12.44743907999392</c:v>
                </c:pt>
                <c:pt idx="15">
                  <c:v>11.883053470398576</c:v>
                </c:pt>
                <c:pt idx="16">
                  <c:v>6.8300250901910715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2.8351582301808262E-3</c:v>
                </c:pt>
                <c:pt idx="21">
                  <c:v>5.6611036887751641E-4</c:v>
                </c:pt>
                <c:pt idx="22">
                  <c:v>0</c:v>
                </c:pt>
                <c:pt idx="23">
                  <c:v>2.8549893794395085E-3</c:v>
                </c:pt>
                <c:pt idx="24">
                  <c:v>8.9811671164504805</c:v>
                </c:pt>
                <c:pt idx="25">
                  <c:v>9.5830121367490726</c:v>
                </c:pt>
                <c:pt idx="26">
                  <c:v>0</c:v>
                </c:pt>
                <c:pt idx="27">
                  <c:v>0</c:v>
                </c:pt>
                <c:pt idx="28">
                  <c:v>22.353605204065474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2.3046331763729966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3.471698113207547E-2</c:v>
                </c:pt>
                <c:pt idx="39">
                  <c:v>3.3832592673872099E-2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2.8401194868206585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43-4C49-9440-243411D398A7}"/>
            </c:ext>
          </c:extLst>
        </c:ser>
        <c:ser>
          <c:idx val="2"/>
          <c:order val="2"/>
          <c:tx>
            <c:strRef>
              <c:f>IPCP_LRU_LLC_ineractions!$H$1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IPCP_LRU_LLC_ineractions!$H$2:$H$47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99.926285776731333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99.974360086939029</c:v>
                </c:pt>
                <c:pt idx="8">
                  <c:v>72.282273399535185</c:v>
                </c:pt>
                <c:pt idx="9">
                  <c:v>56.950145071120225</c:v>
                </c:pt>
                <c:pt idx="10">
                  <c:v>67.730494252417969</c:v>
                </c:pt>
                <c:pt idx="11">
                  <c:v>83.174094137267971</c:v>
                </c:pt>
                <c:pt idx="12">
                  <c:v>79.659648756899131</c:v>
                </c:pt>
                <c:pt idx="13">
                  <c:v>98.929021419571612</c:v>
                </c:pt>
                <c:pt idx="14">
                  <c:v>70.027188138541291</c:v>
                </c:pt>
                <c:pt idx="15">
                  <c:v>75.392378332695131</c:v>
                </c:pt>
                <c:pt idx="16">
                  <c:v>84.176848731386485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99.686431499742</c:v>
                </c:pt>
                <c:pt idx="21">
                  <c:v>99.873757387740312</c:v>
                </c:pt>
                <c:pt idx="22">
                  <c:v>99.994175972976521</c:v>
                </c:pt>
                <c:pt idx="23">
                  <c:v>99.821277664847088</c:v>
                </c:pt>
                <c:pt idx="24">
                  <c:v>77.562075002660009</c:v>
                </c:pt>
                <c:pt idx="25">
                  <c:v>76.090425055126303</c:v>
                </c:pt>
                <c:pt idx="26">
                  <c:v>0</c:v>
                </c:pt>
                <c:pt idx="27">
                  <c:v>0</c:v>
                </c:pt>
                <c:pt idx="28">
                  <c:v>61.38369019243185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94.420182008929672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99.945660377358493</c:v>
                </c:pt>
                <c:pt idx="39">
                  <c:v>99.959309449351693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39.932438282539323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43-4C49-9440-243411D39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IPCP_HAWKEYE_LLC_ineractions!$F$1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IPCP_HAWKEYE_LLC_ineractions!$F$2:$F$47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3.8947000286141224E-2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1.5779279439204407E-3</c:v>
                </c:pt>
                <c:pt idx="8">
                  <c:v>12.645458485145177</c:v>
                </c:pt>
                <c:pt idx="9">
                  <c:v>39.665029701271685</c:v>
                </c:pt>
                <c:pt idx="10">
                  <c:v>14.834993818212212</c:v>
                </c:pt>
                <c:pt idx="11">
                  <c:v>8.6457462763460686</c:v>
                </c:pt>
                <c:pt idx="12">
                  <c:v>8.9225303959699289</c:v>
                </c:pt>
                <c:pt idx="13">
                  <c:v>0.30087105325908575</c:v>
                </c:pt>
                <c:pt idx="14">
                  <c:v>12.882400355563592</c:v>
                </c:pt>
                <c:pt idx="15">
                  <c:v>8.4812265553117694</c:v>
                </c:pt>
                <c:pt idx="16">
                  <c:v>5.3265892798660888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3.7380040584044059E-2</c:v>
                </c:pt>
                <c:pt idx="21">
                  <c:v>6.3339538548288679E-2</c:v>
                </c:pt>
                <c:pt idx="22">
                  <c:v>0</c:v>
                </c:pt>
                <c:pt idx="23">
                  <c:v>2.9322205932107815E-2</c:v>
                </c:pt>
                <c:pt idx="24">
                  <c:v>11.189949654166471</c:v>
                </c:pt>
                <c:pt idx="25">
                  <c:v>12.365032392225867</c:v>
                </c:pt>
                <c:pt idx="26">
                  <c:v>0</c:v>
                </c:pt>
                <c:pt idx="27">
                  <c:v>0</c:v>
                </c:pt>
                <c:pt idx="28">
                  <c:v>14.143618649855942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3.0858631399659351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1.3080646030023929E-2</c:v>
                </c:pt>
                <c:pt idx="39">
                  <c:v>4.6035216940959836E-4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3.3927426104145271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8-4065-AF79-4DAA87641B66}"/>
            </c:ext>
          </c:extLst>
        </c:ser>
        <c:ser>
          <c:idx val="1"/>
          <c:order val="1"/>
          <c:tx>
            <c:strRef>
              <c:f>IPCP_HAWKEYE_LLC_ineractions!$G$1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IPCP_HAWKEYE_LLC_ineractions!$G$2:$G$47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3.1594760436206404E-2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1.5779279439204407E-3</c:v>
                </c:pt>
                <c:pt idx="8">
                  <c:v>11.358201049708681</c:v>
                </c:pt>
                <c:pt idx="9">
                  <c:v>1.5483262207544337</c:v>
                </c:pt>
                <c:pt idx="10">
                  <c:v>16.628216619066421</c:v>
                </c:pt>
                <c:pt idx="11">
                  <c:v>7.3314481321625244</c:v>
                </c:pt>
                <c:pt idx="12">
                  <c:v>11.216257433282365</c:v>
                </c:pt>
                <c:pt idx="13">
                  <c:v>0.55966223892948819</c:v>
                </c:pt>
                <c:pt idx="14">
                  <c:v>11.238672060385547</c:v>
                </c:pt>
                <c:pt idx="15">
                  <c:v>7.8279823412838843</c:v>
                </c:pt>
                <c:pt idx="16">
                  <c:v>3.2546122775735964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0.17011732755595563</c:v>
                </c:pt>
                <c:pt idx="21">
                  <c:v>0.2162813511404979</c:v>
                </c:pt>
                <c:pt idx="22">
                  <c:v>2.9304029304029304E-2</c:v>
                </c:pt>
                <c:pt idx="23">
                  <c:v>0.21653321303710388</c:v>
                </c:pt>
                <c:pt idx="24">
                  <c:v>8.9163882745965282</c:v>
                </c:pt>
                <c:pt idx="25">
                  <c:v>7.5350804695761902</c:v>
                </c:pt>
                <c:pt idx="26">
                  <c:v>0</c:v>
                </c:pt>
                <c:pt idx="27">
                  <c:v>0</c:v>
                </c:pt>
                <c:pt idx="28">
                  <c:v>19.655516215388722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8.3658952008816748E-2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1.5573663273393197</c:v>
                </c:pt>
                <c:pt idx="39">
                  <c:v>0.13718494648406032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2.4336440481768511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D8-4065-AF79-4DAA87641B66}"/>
            </c:ext>
          </c:extLst>
        </c:ser>
        <c:ser>
          <c:idx val="2"/>
          <c:order val="2"/>
          <c:tx>
            <c:strRef>
              <c:f>IPCP_HAWKEYE_LLC_ineractions!$H$1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IPCP_HAWKEYE_LLC_ineractions!$H$2:$H$47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99.929259530092523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99.996449662126167</c:v>
                </c:pt>
                <c:pt idx="8">
                  <c:v>75.99593920035953</c:v>
                </c:pt>
                <c:pt idx="9">
                  <c:v>58.786215178743753</c:v>
                </c:pt>
                <c:pt idx="10">
                  <c:v>68.53671751391262</c:v>
                </c:pt>
                <c:pt idx="11">
                  <c:v>84.022576619689289</c:v>
                </c:pt>
                <c:pt idx="12">
                  <c:v>79.861012820231679</c:v>
                </c:pt>
                <c:pt idx="13">
                  <c:v>99.138765376684944</c:v>
                </c:pt>
                <c:pt idx="14">
                  <c:v>75.878174271358304</c:v>
                </c:pt>
                <c:pt idx="15">
                  <c:v>83.690680515252311</c:v>
                </c:pt>
                <c:pt idx="16">
                  <c:v>91.41807066700629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99.791739773888892</c:v>
                </c:pt>
                <c:pt idx="21">
                  <c:v>99.719606676914282</c:v>
                </c:pt>
                <c:pt idx="22">
                  <c:v>99.968253968253975</c:v>
                </c:pt>
                <c:pt idx="23">
                  <c:v>99.753392729596641</c:v>
                </c:pt>
                <c:pt idx="24">
                  <c:v>79.892721027619629</c:v>
                </c:pt>
                <c:pt idx="25">
                  <c:v>80.098998462591197</c:v>
                </c:pt>
                <c:pt idx="26">
                  <c:v>0</c:v>
                </c:pt>
                <c:pt idx="27">
                  <c:v>0</c:v>
                </c:pt>
                <c:pt idx="28">
                  <c:v>66.200472605374515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96.829976956216811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98.428783576864191</c:v>
                </c:pt>
                <c:pt idx="39">
                  <c:v>99.86189434917712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40.839993366265659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D8-4065-AF79-4DAA87641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SPP_LRU_L2C_ineractions!$F$1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SPP_LRU_L2C_ineractions!$F$2:$F$47</c:f>
              <c:numCache>
                <c:formatCode>General</c:formatCode>
                <c:ptCount val="46"/>
                <c:pt idx="0">
                  <c:v>0</c:v>
                </c:pt>
                <c:pt idx="1">
                  <c:v>99.657650400644428</c:v>
                </c:pt>
                <c:pt idx="2">
                  <c:v>99.154835227014061</c:v>
                </c:pt>
                <c:pt idx="3">
                  <c:v>99.144415193681837</c:v>
                </c:pt>
                <c:pt idx="4">
                  <c:v>99.966734839711208</c:v>
                </c:pt>
                <c:pt idx="5">
                  <c:v>99.970360124487485</c:v>
                </c:pt>
                <c:pt idx="6">
                  <c:v>91.332956563862425</c:v>
                </c:pt>
                <c:pt idx="7">
                  <c:v>99.987554301766707</c:v>
                </c:pt>
                <c:pt idx="8">
                  <c:v>50.159844871862056</c:v>
                </c:pt>
                <c:pt idx="9">
                  <c:v>28.571428571428569</c:v>
                </c:pt>
                <c:pt idx="10">
                  <c:v>87.22473733663621</c:v>
                </c:pt>
                <c:pt idx="11">
                  <c:v>87.31694753109133</c:v>
                </c:pt>
                <c:pt idx="12">
                  <c:v>95.317725752508366</c:v>
                </c:pt>
                <c:pt idx="13">
                  <c:v>94.982236384280114</c:v>
                </c:pt>
                <c:pt idx="14">
                  <c:v>56.168376212095737</c:v>
                </c:pt>
                <c:pt idx="15">
                  <c:v>50.966198583322978</c:v>
                </c:pt>
                <c:pt idx="16">
                  <c:v>50.827814569536422</c:v>
                </c:pt>
                <c:pt idx="17">
                  <c:v>53.679221751060112</c:v>
                </c:pt>
                <c:pt idx="18">
                  <c:v>64.90424646128227</c:v>
                </c:pt>
                <c:pt idx="19">
                  <c:v>65.983058403923309</c:v>
                </c:pt>
                <c:pt idx="20">
                  <c:v>99.88214826870194</c:v>
                </c:pt>
                <c:pt idx="21">
                  <c:v>99.710891505466776</c:v>
                </c:pt>
                <c:pt idx="22">
                  <c:v>99.938524590163937</c:v>
                </c:pt>
                <c:pt idx="23">
                  <c:v>99.530966847884017</c:v>
                </c:pt>
                <c:pt idx="24">
                  <c:v>36.888888888888886</c:v>
                </c:pt>
                <c:pt idx="25">
                  <c:v>42.666666666666671</c:v>
                </c:pt>
                <c:pt idx="26">
                  <c:v>93.958301628367067</c:v>
                </c:pt>
                <c:pt idx="27">
                  <c:v>98.433886477056035</c:v>
                </c:pt>
                <c:pt idx="28">
                  <c:v>63.996316758747696</c:v>
                </c:pt>
                <c:pt idx="29">
                  <c:v>79.373427206152627</c:v>
                </c:pt>
                <c:pt idx="30">
                  <c:v>95.251790653794728</c:v>
                </c:pt>
                <c:pt idx="31">
                  <c:v>66.384257993987433</c:v>
                </c:pt>
                <c:pt idx="32">
                  <c:v>0</c:v>
                </c:pt>
                <c:pt idx="33">
                  <c:v>89.600699804466402</c:v>
                </c:pt>
                <c:pt idx="34">
                  <c:v>99.972336462386806</c:v>
                </c:pt>
                <c:pt idx="35">
                  <c:v>95.860922460777005</c:v>
                </c:pt>
                <c:pt idx="36">
                  <c:v>98.375144096173912</c:v>
                </c:pt>
                <c:pt idx="37">
                  <c:v>0</c:v>
                </c:pt>
                <c:pt idx="38">
                  <c:v>99.273922037885853</c:v>
                </c:pt>
                <c:pt idx="39">
                  <c:v>98.919072764267028</c:v>
                </c:pt>
                <c:pt idx="40">
                  <c:v>0</c:v>
                </c:pt>
                <c:pt idx="41">
                  <c:v>85.053975976889163</c:v>
                </c:pt>
                <c:pt idx="42">
                  <c:v>86.997514983189589</c:v>
                </c:pt>
                <c:pt idx="43">
                  <c:v>98.875046650909027</c:v>
                </c:pt>
                <c:pt idx="44">
                  <c:v>63.730569948186535</c:v>
                </c:pt>
                <c:pt idx="45">
                  <c:v>74.844258127804537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3D-49EA-86AD-CE2D5BFCBDF5}"/>
            </c:ext>
          </c:extLst>
        </c:ser>
        <c:ser>
          <c:idx val="1"/>
          <c:order val="1"/>
          <c:tx>
            <c:strRef>
              <c:f>SPP_LRU_L2C_ineractions!$G$1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SPP_LRU_L2C_ineractions!$G$2:$G$47</c:f>
              <c:numCache>
                <c:formatCode>General</c:formatCode>
                <c:ptCount val="46"/>
                <c:pt idx="0">
                  <c:v>0</c:v>
                </c:pt>
                <c:pt idx="1">
                  <c:v>1.5898588205367364E-2</c:v>
                </c:pt>
                <c:pt idx="2">
                  <c:v>1.2031972528080023E-2</c:v>
                </c:pt>
                <c:pt idx="3">
                  <c:v>3.2907107935314026E-2</c:v>
                </c:pt>
                <c:pt idx="4">
                  <c:v>0</c:v>
                </c:pt>
                <c:pt idx="5">
                  <c:v>0</c:v>
                </c:pt>
                <c:pt idx="6">
                  <c:v>2.0184078798643632E-2</c:v>
                </c:pt>
                <c:pt idx="7">
                  <c:v>0</c:v>
                </c:pt>
                <c:pt idx="8">
                  <c:v>17.430952256171057</c:v>
                </c:pt>
                <c:pt idx="9">
                  <c:v>26.346459473777152</c:v>
                </c:pt>
                <c:pt idx="10">
                  <c:v>0.17425471939865039</c:v>
                </c:pt>
                <c:pt idx="11">
                  <c:v>2.9251600559275883</c:v>
                </c:pt>
                <c:pt idx="12">
                  <c:v>4.0833787042078247E-2</c:v>
                </c:pt>
                <c:pt idx="13">
                  <c:v>7.3252023587151591E-2</c:v>
                </c:pt>
                <c:pt idx="14">
                  <c:v>13.56986715991256</c:v>
                </c:pt>
                <c:pt idx="15">
                  <c:v>16.987697278488877</c:v>
                </c:pt>
                <c:pt idx="16">
                  <c:v>8.410596026490067</c:v>
                </c:pt>
                <c:pt idx="17">
                  <c:v>14.193065602394611</c:v>
                </c:pt>
                <c:pt idx="18">
                  <c:v>13.905079100749376</c:v>
                </c:pt>
                <c:pt idx="19">
                  <c:v>11.324119482835489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10.222222222222223</c:v>
                </c:pt>
                <c:pt idx="25">
                  <c:v>8.6666666666666679</c:v>
                </c:pt>
                <c:pt idx="26">
                  <c:v>3.1375234616750367</c:v>
                </c:pt>
                <c:pt idx="27">
                  <c:v>1.8257800137947824E-2</c:v>
                </c:pt>
                <c:pt idx="28">
                  <c:v>0.89779005524861877</c:v>
                </c:pt>
                <c:pt idx="29">
                  <c:v>0.14420222241072186</c:v>
                </c:pt>
                <c:pt idx="30">
                  <c:v>2.7478063346095368E-2</c:v>
                </c:pt>
                <c:pt idx="31">
                  <c:v>15.414047553976495</c:v>
                </c:pt>
                <c:pt idx="32">
                  <c:v>0</c:v>
                </c:pt>
                <c:pt idx="33">
                  <c:v>0.31045247161332373</c:v>
                </c:pt>
                <c:pt idx="34">
                  <c:v>1.106541504527599E-2</c:v>
                </c:pt>
                <c:pt idx="35">
                  <c:v>0</c:v>
                </c:pt>
                <c:pt idx="36">
                  <c:v>1.0759180984794423</c:v>
                </c:pt>
                <c:pt idx="37">
                  <c:v>0</c:v>
                </c:pt>
                <c:pt idx="38">
                  <c:v>0</c:v>
                </c:pt>
                <c:pt idx="39">
                  <c:v>1.8166844298033136E-3</c:v>
                </c:pt>
                <c:pt idx="40">
                  <c:v>0</c:v>
                </c:pt>
                <c:pt idx="41">
                  <c:v>7.8657949419694893</c:v>
                </c:pt>
                <c:pt idx="42">
                  <c:v>1.0963309457681627</c:v>
                </c:pt>
                <c:pt idx="43">
                  <c:v>0</c:v>
                </c:pt>
                <c:pt idx="44">
                  <c:v>12.953367875647666</c:v>
                </c:pt>
                <c:pt idx="45">
                  <c:v>4.1623398487306451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3D-49EA-86AD-CE2D5BFCBDF5}"/>
            </c:ext>
          </c:extLst>
        </c:ser>
        <c:ser>
          <c:idx val="2"/>
          <c:order val="2"/>
          <c:tx>
            <c:strRef>
              <c:f>SPP_LRU_L2C_ineractions!$H$1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SPP_LRU_L2C_ineractions!$H$2:$H$47</c:f>
              <c:numCache>
                <c:formatCode>General</c:formatCode>
                <c:ptCount val="46"/>
                <c:pt idx="0">
                  <c:v>0</c:v>
                </c:pt>
                <c:pt idx="1">
                  <c:v>0.32539110526985204</c:v>
                </c:pt>
                <c:pt idx="2">
                  <c:v>0.83280761201116049</c:v>
                </c:pt>
                <c:pt idx="3">
                  <c:v>0.82032719067318549</c:v>
                </c:pt>
                <c:pt idx="4">
                  <c:v>3.2033117315131955E-2</c:v>
                </c:pt>
                <c:pt idx="5">
                  <c:v>2.8404880699501062E-2</c:v>
                </c:pt>
                <c:pt idx="6">
                  <c:v>8.6448409494590663</c:v>
                </c:pt>
                <c:pt idx="7">
                  <c:v>1.1853045936479527E-2</c:v>
                </c:pt>
                <c:pt idx="8">
                  <c:v>32.403962056495992</c:v>
                </c:pt>
                <c:pt idx="9">
                  <c:v>45.064453469892285</c:v>
                </c:pt>
                <c:pt idx="10">
                  <c:v>12.600438484097834</c:v>
                </c:pt>
                <c:pt idx="11">
                  <c:v>9.7566659307773449</c:v>
                </c:pt>
                <c:pt idx="12">
                  <c:v>4.6394959943999377</c:v>
                </c:pt>
                <c:pt idx="13">
                  <c:v>4.9408489909533753</c:v>
                </c:pt>
                <c:pt idx="14">
                  <c:v>30.256151561011151</c:v>
                </c:pt>
                <c:pt idx="15">
                  <c:v>32.044550764259974</c:v>
                </c:pt>
                <c:pt idx="16">
                  <c:v>40.728476821192054</c:v>
                </c:pt>
                <c:pt idx="17">
                  <c:v>32.102768770266898</c:v>
                </c:pt>
                <c:pt idx="18">
                  <c:v>21.149042464612823</c:v>
                </c:pt>
                <c:pt idx="19">
                  <c:v>22.648238965670977</c:v>
                </c:pt>
                <c:pt idx="20">
                  <c:v>0.11223974409338346</c:v>
                </c:pt>
                <c:pt idx="21">
                  <c:v>0.28385197645079896</c:v>
                </c:pt>
                <c:pt idx="22">
                  <c:v>5.1229508196721313E-2</c:v>
                </c:pt>
                <c:pt idx="23">
                  <c:v>0.46370322993284302</c:v>
                </c:pt>
                <c:pt idx="24">
                  <c:v>52.44444444444445</c:v>
                </c:pt>
                <c:pt idx="25">
                  <c:v>48</c:v>
                </c:pt>
                <c:pt idx="26">
                  <c:v>2.9016385126566226</c:v>
                </c:pt>
                <c:pt idx="27">
                  <c:v>1.5458270783462491</c:v>
                </c:pt>
                <c:pt idx="28">
                  <c:v>35.082872928176798</c:v>
                </c:pt>
                <c:pt idx="29">
                  <c:v>20.479543076879576</c:v>
                </c:pt>
                <c:pt idx="30">
                  <c:v>4.7188994119694447</c:v>
                </c:pt>
                <c:pt idx="31">
                  <c:v>18.197139473444473</c:v>
                </c:pt>
                <c:pt idx="32">
                  <c:v>0</c:v>
                </c:pt>
                <c:pt idx="33">
                  <c:v>10.087132516894789</c:v>
                </c:pt>
                <c:pt idx="34">
                  <c:v>1.4753886727034654E-2</c:v>
                </c:pt>
                <c:pt idx="35">
                  <c:v>4.1381329756585972</c:v>
                </c:pt>
                <c:pt idx="36">
                  <c:v>0.54710801266216535</c:v>
                </c:pt>
                <c:pt idx="37">
                  <c:v>0</c:v>
                </c:pt>
                <c:pt idx="38">
                  <c:v>0.72472586162603603</c:v>
                </c:pt>
                <c:pt idx="39">
                  <c:v>1.0785049898265671</c:v>
                </c:pt>
                <c:pt idx="40">
                  <c:v>0</c:v>
                </c:pt>
                <c:pt idx="41">
                  <c:v>7.0751609142972987</c:v>
                </c:pt>
                <c:pt idx="42">
                  <c:v>11.904935925546948</c:v>
                </c:pt>
                <c:pt idx="43">
                  <c:v>1.1231761716042581</c:v>
                </c:pt>
                <c:pt idx="44">
                  <c:v>22.797927461139896</c:v>
                </c:pt>
                <c:pt idx="45">
                  <c:v>12.062304450568222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3D-49EA-86AD-CE2D5BFCB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SPP_LRU_LLC_ineractions!$F$1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SPP_LRU_LLC_ineractions!$F$2:$F$47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24.73729054245953</c:v>
                </c:pt>
                <c:pt idx="3">
                  <c:v>0</c:v>
                </c:pt>
                <c:pt idx="4">
                  <c:v>33.10644999816865</c:v>
                </c:pt>
                <c:pt idx="5">
                  <c:v>33.07388023369036</c:v>
                </c:pt>
                <c:pt idx="6">
                  <c:v>0</c:v>
                </c:pt>
                <c:pt idx="7">
                  <c:v>32.805521507893502</c:v>
                </c:pt>
                <c:pt idx="8">
                  <c:v>51.453361274857158</c:v>
                </c:pt>
                <c:pt idx="9">
                  <c:v>25.894169524742772</c:v>
                </c:pt>
                <c:pt idx="10">
                  <c:v>32.099133234026809</c:v>
                </c:pt>
                <c:pt idx="11">
                  <c:v>41.556115771927651</c:v>
                </c:pt>
                <c:pt idx="12">
                  <c:v>40.149840241076973</c:v>
                </c:pt>
                <c:pt idx="13">
                  <c:v>48.978535262018909</c:v>
                </c:pt>
                <c:pt idx="14">
                  <c:v>46.850695262785763</c:v>
                </c:pt>
                <c:pt idx="15">
                  <c:v>46.352003001770967</c:v>
                </c:pt>
                <c:pt idx="16">
                  <c:v>26.121394625297924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49.800075373882031</c:v>
                </c:pt>
                <c:pt idx="21">
                  <c:v>49.203257790368269</c:v>
                </c:pt>
                <c:pt idx="22">
                  <c:v>50.98048273472687</c:v>
                </c:pt>
                <c:pt idx="23">
                  <c:v>49.846004517200832</c:v>
                </c:pt>
                <c:pt idx="24">
                  <c:v>32.863872565684041</c:v>
                </c:pt>
                <c:pt idx="25">
                  <c:v>33.852047441779931</c:v>
                </c:pt>
                <c:pt idx="26">
                  <c:v>0</c:v>
                </c:pt>
                <c:pt idx="27">
                  <c:v>0</c:v>
                </c:pt>
                <c:pt idx="28">
                  <c:v>29.3370964506333</c:v>
                </c:pt>
                <c:pt idx="29">
                  <c:v>33.244246246888316</c:v>
                </c:pt>
                <c:pt idx="30">
                  <c:v>40.428996226102676</c:v>
                </c:pt>
                <c:pt idx="31">
                  <c:v>0</c:v>
                </c:pt>
                <c:pt idx="32">
                  <c:v>0</c:v>
                </c:pt>
                <c:pt idx="33">
                  <c:v>38.182105762640376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18.694242059518011</c:v>
                </c:pt>
                <c:pt idx="39">
                  <c:v>26.456442275740244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20.801494665019597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0A-4095-B0D3-F4F597B8AACB}"/>
            </c:ext>
          </c:extLst>
        </c:ser>
        <c:ser>
          <c:idx val="1"/>
          <c:order val="1"/>
          <c:tx>
            <c:strRef>
              <c:f>SPP_LRU_LLC_ineractions!$G$1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SPP_LRU_LLC_ineractions!$G$2:$G$47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9.1348317779206128E-3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1.1047224253391762E-2</c:v>
                </c:pt>
                <c:pt idx="8">
                  <c:v>9.2983461231135696</c:v>
                </c:pt>
                <c:pt idx="9">
                  <c:v>2.2048015678588926</c:v>
                </c:pt>
                <c:pt idx="10">
                  <c:v>30.032491227368613</c:v>
                </c:pt>
                <c:pt idx="11">
                  <c:v>7.0663029852185533</c:v>
                </c:pt>
                <c:pt idx="12">
                  <c:v>15.64615291427533</c:v>
                </c:pt>
                <c:pt idx="13">
                  <c:v>0.91119003489443662</c:v>
                </c:pt>
                <c:pt idx="14">
                  <c:v>10.477551260900306</c:v>
                </c:pt>
                <c:pt idx="15">
                  <c:v>10.063354685216073</c:v>
                </c:pt>
                <c:pt idx="16">
                  <c:v>12.934393240948209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9.1919368330100845E-4</c:v>
                </c:pt>
                <c:pt idx="21">
                  <c:v>0</c:v>
                </c:pt>
                <c:pt idx="22">
                  <c:v>0</c:v>
                </c:pt>
                <c:pt idx="23">
                  <c:v>3.7332238254344538E-3</c:v>
                </c:pt>
                <c:pt idx="24">
                  <c:v>9.113204798212811</c:v>
                </c:pt>
                <c:pt idx="25">
                  <c:v>8.6767379447666872</c:v>
                </c:pt>
                <c:pt idx="26">
                  <c:v>0</c:v>
                </c:pt>
                <c:pt idx="27">
                  <c:v>0</c:v>
                </c:pt>
                <c:pt idx="28">
                  <c:v>25.934380642081891</c:v>
                </c:pt>
                <c:pt idx="29">
                  <c:v>32.783793277233926</c:v>
                </c:pt>
                <c:pt idx="30">
                  <c:v>21.837549933422103</c:v>
                </c:pt>
                <c:pt idx="31">
                  <c:v>0</c:v>
                </c:pt>
                <c:pt idx="32">
                  <c:v>0</c:v>
                </c:pt>
                <c:pt idx="33">
                  <c:v>2.5578259985388154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2.477007745243061</c:v>
                </c:pt>
                <c:pt idx="39">
                  <c:v>5.8298499979595525E-3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4.4899055267295838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0A-4095-B0D3-F4F597B8AACB}"/>
            </c:ext>
          </c:extLst>
        </c:ser>
        <c:ser>
          <c:idx val="2"/>
          <c:order val="2"/>
          <c:tx>
            <c:strRef>
              <c:f>SPP_LRU_LLC_ineractions!$H$1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SPP_LRU_LLC_ineractions!$H$2:$H$47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75.253408537912051</c:v>
                </c:pt>
                <c:pt idx="3">
                  <c:v>0</c:v>
                </c:pt>
                <c:pt idx="4">
                  <c:v>66.892939553395919</c:v>
                </c:pt>
                <c:pt idx="5">
                  <c:v>66.925511197663099</c:v>
                </c:pt>
                <c:pt idx="6">
                  <c:v>0</c:v>
                </c:pt>
                <c:pt idx="7">
                  <c:v>67.182905209555315</c:v>
                </c:pt>
                <c:pt idx="8">
                  <c:v>39.247538783940662</c:v>
                </c:pt>
                <c:pt idx="9">
                  <c:v>71.894904458598731</c:v>
                </c:pt>
                <c:pt idx="10">
                  <c:v>37.868275565597287</c:v>
                </c:pt>
                <c:pt idx="11">
                  <c:v>51.377236847543081</c:v>
                </c:pt>
                <c:pt idx="12">
                  <c:v>44.20362826900071</c:v>
                </c:pt>
                <c:pt idx="13">
                  <c:v>50.109239259865191</c:v>
                </c:pt>
                <c:pt idx="14">
                  <c:v>42.67028046193731</c:v>
                </c:pt>
                <c:pt idx="15">
                  <c:v>43.584436147424888</c:v>
                </c:pt>
                <c:pt idx="16">
                  <c:v>60.942784969101879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50.198086238751372</c:v>
                </c:pt>
                <c:pt idx="21">
                  <c:v>50.795810347398238</c:v>
                </c:pt>
                <c:pt idx="22">
                  <c:v>49.017207529737846</c:v>
                </c:pt>
                <c:pt idx="23">
                  <c:v>50.149328953017381</c:v>
                </c:pt>
                <c:pt idx="24">
                  <c:v>58.020494390753242</c:v>
                </c:pt>
                <c:pt idx="25">
                  <c:v>57.469050298675441</c:v>
                </c:pt>
                <c:pt idx="26">
                  <c:v>0</c:v>
                </c:pt>
                <c:pt idx="27">
                  <c:v>0</c:v>
                </c:pt>
                <c:pt idx="28">
                  <c:v>44.727831157781146</c:v>
                </c:pt>
                <c:pt idx="29">
                  <c:v>33.971196872279663</c:v>
                </c:pt>
                <c:pt idx="30">
                  <c:v>37.73276391409037</c:v>
                </c:pt>
                <c:pt idx="31">
                  <c:v>0</c:v>
                </c:pt>
                <c:pt idx="32">
                  <c:v>0</c:v>
                </c:pt>
                <c:pt idx="33">
                  <c:v>59.259315050953155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78.827831423820072</c:v>
                </c:pt>
                <c:pt idx="39">
                  <c:v>73.537144889261995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30.263536673956796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0A-4095-B0D3-F4F597B8AA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41651033707878E-2"/>
          <c:y val="5.9692203486971067E-2"/>
          <c:w val="0.91553140127385746"/>
          <c:h val="0.493408700712934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LRU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Sheet1!$B$2:$B$47</c:f>
              <c:numCache>
                <c:formatCode>General</c:formatCode>
                <c:ptCount val="46"/>
                <c:pt idx="0">
                  <c:v>1.000465253522175</c:v>
                </c:pt>
                <c:pt idx="1">
                  <c:v>1.002175500656056</c:v>
                </c:pt>
                <c:pt idx="2">
                  <c:v>1.016189064015542</c:v>
                </c:pt>
                <c:pt idx="3">
                  <c:v>1.010643366913299</c:v>
                </c:pt>
                <c:pt idx="4">
                  <c:v>0.99999990933586824</c:v>
                </c:pt>
                <c:pt idx="5">
                  <c:v>1.000000513790664</c:v>
                </c:pt>
                <c:pt idx="6">
                  <c:v>1.0212030380119459</c:v>
                </c:pt>
                <c:pt idx="7">
                  <c:v>1.0012902081544861</c:v>
                </c:pt>
                <c:pt idx="8">
                  <c:v>1.057611853485801</c:v>
                </c:pt>
                <c:pt idx="9">
                  <c:v>1.1626486187564919</c:v>
                </c:pt>
                <c:pt idx="10">
                  <c:v>1.803799579715085</c:v>
                </c:pt>
                <c:pt idx="11">
                  <c:v>1.040997633740103</c:v>
                </c:pt>
                <c:pt idx="12">
                  <c:v>1.3898386400794169</c:v>
                </c:pt>
                <c:pt idx="13">
                  <c:v>1.3273120383024799</c:v>
                </c:pt>
                <c:pt idx="14">
                  <c:v>1.0401142948048809</c:v>
                </c:pt>
                <c:pt idx="15">
                  <c:v>1.1289100883997889</c:v>
                </c:pt>
                <c:pt idx="16">
                  <c:v>1.064386487888612</c:v>
                </c:pt>
                <c:pt idx="17">
                  <c:v>1.0126372945027891</c:v>
                </c:pt>
                <c:pt idx="18">
                  <c:v>0.99999949142357869</c:v>
                </c:pt>
                <c:pt idx="19">
                  <c:v>1.000918188456033</c:v>
                </c:pt>
                <c:pt idx="20">
                  <c:v>1.0287082533756811</c:v>
                </c:pt>
                <c:pt idx="21">
                  <c:v>1.0298921597940709</c:v>
                </c:pt>
                <c:pt idx="22">
                  <c:v>1.0255864608034639</c:v>
                </c:pt>
                <c:pt idx="23">
                  <c:v>1.0300974024909171</c:v>
                </c:pt>
                <c:pt idx="24">
                  <c:v>1.004970485467974</c:v>
                </c:pt>
                <c:pt idx="25">
                  <c:v>1.0054673966305581</c:v>
                </c:pt>
                <c:pt idx="26">
                  <c:v>1.13841494942808</c:v>
                </c:pt>
                <c:pt idx="27">
                  <c:v>1.0468929216169249</c:v>
                </c:pt>
                <c:pt idx="28">
                  <c:v>1.069694030110522</c:v>
                </c:pt>
                <c:pt idx="29">
                  <c:v>1.097773820426746</c:v>
                </c:pt>
                <c:pt idx="30">
                  <c:v>1.0465922039655911</c:v>
                </c:pt>
                <c:pt idx="31">
                  <c:v>1.002447888714312</c:v>
                </c:pt>
                <c:pt idx="32">
                  <c:v>0.99999927677924305</c:v>
                </c:pt>
                <c:pt idx="33">
                  <c:v>1.2859908035472021</c:v>
                </c:pt>
                <c:pt idx="34">
                  <c:v>1.0012916432359931</c:v>
                </c:pt>
                <c:pt idx="35">
                  <c:v>1.0640496645736941</c:v>
                </c:pt>
                <c:pt idx="36">
                  <c:v>1.001475686150272</c:v>
                </c:pt>
                <c:pt idx="37">
                  <c:v>1.010317642919256</c:v>
                </c:pt>
                <c:pt idx="38">
                  <c:v>1.0482570370409909</c:v>
                </c:pt>
                <c:pt idx="39">
                  <c:v>1.0309193362279909</c:v>
                </c:pt>
                <c:pt idx="40">
                  <c:v>1.0001273860597391</c:v>
                </c:pt>
                <c:pt idx="41">
                  <c:v>1.0210271031460141</c:v>
                </c:pt>
                <c:pt idx="42">
                  <c:v>1.0012964587632489</c:v>
                </c:pt>
                <c:pt idx="43">
                  <c:v>1.0372006563662539</c:v>
                </c:pt>
                <c:pt idx="44">
                  <c:v>1.0095674178698799</c:v>
                </c:pt>
                <c:pt idx="45">
                  <c:v>1.0622339200900359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3-4BD7-B79F-96B756859F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Hawkeye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Sheet1!$C$2:$C$47</c:f>
              <c:numCache>
                <c:formatCode>General</c:formatCode>
                <c:ptCount val="46"/>
                <c:pt idx="0">
                  <c:v>1.000369165067273</c:v>
                </c:pt>
                <c:pt idx="1">
                  <c:v>1.002276434134191</c:v>
                </c:pt>
                <c:pt idx="2">
                  <c:v>1.015898500565201</c:v>
                </c:pt>
                <c:pt idx="3">
                  <c:v>1.00437010634262</c:v>
                </c:pt>
                <c:pt idx="4">
                  <c:v>1.000000294922567</c:v>
                </c:pt>
                <c:pt idx="5">
                  <c:v>0.99999990297326946</c:v>
                </c:pt>
                <c:pt idx="6">
                  <c:v>1.0261191142535591</c:v>
                </c:pt>
                <c:pt idx="7">
                  <c:v>1.0012959623797331</c:v>
                </c:pt>
                <c:pt idx="8">
                  <c:v>1.038835022976931</c:v>
                </c:pt>
                <c:pt idx="9">
                  <c:v>1.183518856968008</c:v>
                </c:pt>
                <c:pt idx="10">
                  <c:v>1.674861611204163</c:v>
                </c:pt>
                <c:pt idx="11">
                  <c:v>1.009604966774718</c:v>
                </c:pt>
                <c:pt idx="12">
                  <c:v>1.419692065079418</c:v>
                </c:pt>
                <c:pt idx="13">
                  <c:v>1.268413329966406</c:v>
                </c:pt>
                <c:pt idx="14">
                  <c:v>1.036476990035293</c:v>
                </c:pt>
                <c:pt idx="15">
                  <c:v>1.1380204851123681</c:v>
                </c:pt>
                <c:pt idx="16">
                  <c:v>1.036012996664911</c:v>
                </c:pt>
                <c:pt idx="17">
                  <c:v>1.0099387274581391</c:v>
                </c:pt>
                <c:pt idx="18">
                  <c:v>0.99999978707448534</c:v>
                </c:pt>
                <c:pt idx="19">
                  <c:v>1.000000075728986</c:v>
                </c:pt>
                <c:pt idx="20">
                  <c:v>1.034689295678445</c:v>
                </c:pt>
                <c:pt idx="21">
                  <c:v>1.0356860526217631</c:v>
                </c:pt>
                <c:pt idx="22">
                  <c:v>1.0297293185194201</c:v>
                </c:pt>
                <c:pt idx="23">
                  <c:v>1.0371487123830081</c:v>
                </c:pt>
                <c:pt idx="24">
                  <c:v>1.004626663076474</c:v>
                </c:pt>
                <c:pt idx="25">
                  <c:v>1.0048190107344801</c:v>
                </c:pt>
                <c:pt idx="26">
                  <c:v>1.143759488105885</c:v>
                </c:pt>
                <c:pt idx="27">
                  <c:v>1.076309193934017</c:v>
                </c:pt>
                <c:pt idx="28">
                  <c:v>1.0343338529993671</c:v>
                </c:pt>
                <c:pt idx="29">
                  <c:v>1.0080750582394551</c:v>
                </c:pt>
                <c:pt idx="30">
                  <c:v>1.0129126404526101</c:v>
                </c:pt>
                <c:pt idx="31">
                  <c:v>1.003084339067166</c:v>
                </c:pt>
                <c:pt idx="32">
                  <c:v>0.99999927677924305</c:v>
                </c:pt>
                <c:pt idx="33">
                  <c:v>1.303101611963656</c:v>
                </c:pt>
                <c:pt idx="34">
                  <c:v>1.004648111100253</c:v>
                </c:pt>
                <c:pt idx="35">
                  <c:v>1.055048797463519</c:v>
                </c:pt>
                <c:pt idx="36">
                  <c:v>1.005448718551206</c:v>
                </c:pt>
                <c:pt idx="37">
                  <c:v>1.009833764041606</c:v>
                </c:pt>
                <c:pt idx="38">
                  <c:v>1.042407858347457</c:v>
                </c:pt>
                <c:pt idx="39">
                  <c:v>1.030850055758626</c:v>
                </c:pt>
                <c:pt idx="40">
                  <c:v>1.0004934113065269</c:v>
                </c:pt>
                <c:pt idx="41">
                  <c:v>1.016778624656445</c:v>
                </c:pt>
                <c:pt idx="42">
                  <c:v>1.0008316228201539</c:v>
                </c:pt>
                <c:pt idx="43">
                  <c:v>1.0372915578764941</c:v>
                </c:pt>
                <c:pt idx="44">
                  <c:v>1.007812848466765</c:v>
                </c:pt>
                <c:pt idx="45">
                  <c:v>1.056252497421369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73-4BD7-B79F-96B756859F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Mockingjay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Sheet1!$D$2:$D$47</c:f>
              <c:numCache>
                <c:formatCode>General</c:formatCode>
                <c:ptCount val="46"/>
                <c:pt idx="0">
                  <c:v>1.0004495138881651</c:v>
                </c:pt>
                <c:pt idx="1">
                  <c:v>1.0002157858968641</c:v>
                </c:pt>
                <c:pt idx="2">
                  <c:v>1.015740650969273</c:v>
                </c:pt>
                <c:pt idx="3">
                  <c:v>1.006564506095416</c:v>
                </c:pt>
                <c:pt idx="4">
                  <c:v>0.99999951719159319</c:v>
                </c:pt>
                <c:pt idx="5">
                  <c:v>0.99999963436533379</c:v>
                </c:pt>
                <c:pt idx="6">
                  <c:v>1.023885403037524</c:v>
                </c:pt>
                <c:pt idx="7">
                  <c:v>1.0001382965279919</c:v>
                </c:pt>
                <c:pt idx="8">
                  <c:v>1.031560561566164</c:v>
                </c:pt>
                <c:pt idx="9">
                  <c:v>1.171269471585991</c:v>
                </c:pt>
                <c:pt idx="10">
                  <c:v>1.2527392094819529</c:v>
                </c:pt>
                <c:pt idx="11">
                  <c:v>1.005281608473835</c:v>
                </c:pt>
                <c:pt idx="12">
                  <c:v>1.192091311165216</c:v>
                </c:pt>
                <c:pt idx="13">
                  <c:v>1.0504010001131681</c:v>
                </c:pt>
                <c:pt idx="14">
                  <c:v>1.042460534237452</c:v>
                </c:pt>
                <c:pt idx="15">
                  <c:v>1.088119060876289</c:v>
                </c:pt>
                <c:pt idx="16">
                  <c:v>1.045753253216414</c:v>
                </c:pt>
                <c:pt idx="17">
                  <c:v>1.0074135752120581</c:v>
                </c:pt>
                <c:pt idx="18">
                  <c:v>1.000000540904292</c:v>
                </c:pt>
                <c:pt idx="19">
                  <c:v>1.000255080927438</c:v>
                </c:pt>
                <c:pt idx="20">
                  <c:v>1.0031917033565261</c:v>
                </c:pt>
                <c:pt idx="21">
                  <c:v>1.0462090952901351</c:v>
                </c:pt>
                <c:pt idx="22">
                  <c:v>1.0019809095216541</c:v>
                </c:pt>
                <c:pt idx="23">
                  <c:v>1.0028049066936719</c:v>
                </c:pt>
                <c:pt idx="24">
                  <c:v>1.00376390872456</c:v>
                </c:pt>
                <c:pt idx="25">
                  <c:v>1.004868054584876</c:v>
                </c:pt>
                <c:pt idx="26">
                  <c:v>1.146964140723868</c:v>
                </c:pt>
                <c:pt idx="27">
                  <c:v>1.101008018536076</c:v>
                </c:pt>
                <c:pt idx="28">
                  <c:v>1.0070381718495609</c:v>
                </c:pt>
                <c:pt idx="29">
                  <c:v>1.007501894277427</c:v>
                </c:pt>
                <c:pt idx="30">
                  <c:v>1.0096982483781329</c:v>
                </c:pt>
                <c:pt idx="31">
                  <c:v>1.0022109058624411</c:v>
                </c:pt>
                <c:pt idx="32">
                  <c:v>0.99999927677924305</c:v>
                </c:pt>
                <c:pt idx="33">
                  <c:v>1.3187229388553079</c:v>
                </c:pt>
                <c:pt idx="34">
                  <c:v>1.0000003194479019</c:v>
                </c:pt>
                <c:pt idx="35">
                  <c:v>1.054376755805837</c:v>
                </c:pt>
                <c:pt idx="36">
                  <c:v>0.99999996797084101</c:v>
                </c:pt>
                <c:pt idx="37">
                  <c:v>1.0095818318113059</c:v>
                </c:pt>
                <c:pt idx="38">
                  <c:v>1.0254117676014749</c:v>
                </c:pt>
                <c:pt idx="39">
                  <c:v>1.029876454661476</c:v>
                </c:pt>
                <c:pt idx="40">
                  <c:v>1.0001964151350651</c:v>
                </c:pt>
                <c:pt idx="41">
                  <c:v>1.003657599253361</c:v>
                </c:pt>
                <c:pt idx="42">
                  <c:v>1.0009235648857691</c:v>
                </c:pt>
                <c:pt idx="43">
                  <c:v>1.037041521291282</c:v>
                </c:pt>
                <c:pt idx="44">
                  <c:v>1.006081013202351</c:v>
                </c:pt>
                <c:pt idx="45">
                  <c:v>1.0369313310952151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73-4BD7-B79F-96B756859FB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DRRIP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Sheet1!$E$2:$E$47</c:f>
              <c:numCache>
                <c:formatCode>General</c:formatCode>
                <c:ptCount val="46"/>
                <c:pt idx="0">
                  <c:v>1.0003896439271831</c:v>
                </c:pt>
                <c:pt idx="1">
                  <c:v>1.0021710218210489</c:v>
                </c:pt>
                <c:pt idx="2">
                  <c:v>1.0162132475529699</c:v>
                </c:pt>
                <c:pt idx="3">
                  <c:v>1.010635269270461</c:v>
                </c:pt>
                <c:pt idx="4">
                  <c:v>0.99999949920921083</c:v>
                </c:pt>
                <c:pt idx="5">
                  <c:v>1.0000004377341321</c:v>
                </c:pt>
                <c:pt idx="6">
                  <c:v>1.017686749930989</c:v>
                </c:pt>
                <c:pt idx="7">
                  <c:v>1.0012902302964839</c:v>
                </c:pt>
                <c:pt idx="8">
                  <c:v>1.0507564894421479</c:v>
                </c:pt>
                <c:pt idx="9">
                  <c:v>1.1752873684229579</c:v>
                </c:pt>
                <c:pt idx="10">
                  <c:v>2.2474190926253401</c:v>
                </c:pt>
                <c:pt idx="11">
                  <c:v>1.037954294859829</c:v>
                </c:pt>
                <c:pt idx="12">
                  <c:v>1.405093403108209</c:v>
                </c:pt>
                <c:pt idx="13">
                  <c:v>1.292236685737828</c:v>
                </c:pt>
                <c:pt idx="14">
                  <c:v>1.038658700093372</c:v>
                </c:pt>
                <c:pt idx="15">
                  <c:v>1.1127444851305079</c:v>
                </c:pt>
                <c:pt idx="16">
                  <c:v>1.062500898737732</c:v>
                </c:pt>
                <c:pt idx="17">
                  <c:v>1.0111831210441731</c:v>
                </c:pt>
                <c:pt idx="18">
                  <c:v>1.0000001446519611</c:v>
                </c:pt>
                <c:pt idx="19">
                  <c:v>1.000609865216507</c:v>
                </c:pt>
                <c:pt idx="20">
                  <c:v>1.028593468819369</c:v>
                </c:pt>
                <c:pt idx="21">
                  <c:v>1.0298115559747461</c:v>
                </c:pt>
                <c:pt idx="22">
                  <c:v>1.024708278974052</c:v>
                </c:pt>
                <c:pt idx="23">
                  <c:v>1.02978731741542</c:v>
                </c:pt>
                <c:pt idx="24">
                  <c:v>1.005039145540878</c:v>
                </c:pt>
                <c:pt idx="25">
                  <c:v>1.005276842918214</c:v>
                </c:pt>
                <c:pt idx="26">
                  <c:v>1.131583744257612</c:v>
                </c:pt>
                <c:pt idx="27">
                  <c:v>1.04158271814875</c:v>
                </c:pt>
                <c:pt idx="28">
                  <c:v>1.070576452253901</c:v>
                </c:pt>
                <c:pt idx="29">
                  <c:v>1.0313620129831831</c:v>
                </c:pt>
                <c:pt idx="30">
                  <c:v>1.025745702412471</c:v>
                </c:pt>
                <c:pt idx="31">
                  <c:v>1.0021559975677929</c:v>
                </c:pt>
                <c:pt idx="32">
                  <c:v>1.0000007278265699</c:v>
                </c:pt>
                <c:pt idx="33">
                  <c:v>1.280189746653988</c:v>
                </c:pt>
                <c:pt idx="34">
                  <c:v>1.001519270130782</c:v>
                </c:pt>
                <c:pt idx="35">
                  <c:v>1.0604154423138641</c:v>
                </c:pt>
                <c:pt idx="36">
                  <c:v>1.0016704410419841</c:v>
                </c:pt>
                <c:pt idx="37">
                  <c:v>1.010670922683601</c:v>
                </c:pt>
                <c:pt idx="38">
                  <c:v>1.048055734912718</c:v>
                </c:pt>
                <c:pt idx="39">
                  <c:v>1.029532001494853</c:v>
                </c:pt>
                <c:pt idx="40">
                  <c:v>1.0001131472419551</c:v>
                </c:pt>
                <c:pt idx="41">
                  <c:v>1.003585019955803</c:v>
                </c:pt>
                <c:pt idx="42">
                  <c:v>1.0014856364726821</c:v>
                </c:pt>
                <c:pt idx="43">
                  <c:v>1.038206969506712</c:v>
                </c:pt>
                <c:pt idx="44">
                  <c:v>1.008438704003342</c:v>
                </c:pt>
                <c:pt idx="45">
                  <c:v>1.063700155117888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C73-4BD7-B79F-96B756859FB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Ship++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Sheet1!$A$2:$A$47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Sheet1!$F$2:$F$47</c:f>
              <c:numCache>
                <c:formatCode>General</c:formatCode>
                <c:ptCount val="46"/>
                <c:pt idx="0">
                  <c:v>1.0004823508826171</c:v>
                </c:pt>
                <c:pt idx="1">
                  <c:v>1.0021593235846959</c:v>
                </c:pt>
                <c:pt idx="2">
                  <c:v>1.0079532819901511</c:v>
                </c:pt>
                <c:pt idx="3">
                  <c:v>1.003532418187139</c:v>
                </c:pt>
                <c:pt idx="4">
                  <c:v>1.0000017522298901</c:v>
                </c:pt>
                <c:pt idx="5">
                  <c:v>1.0000127435362689</c:v>
                </c:pt>
                <c:pt idx="6">
                  <c:v>1.034148317650281</c:v>
                </c:pt>
                <c:pt idx="7">
                  <c:v>1.0012951911897729</c:v>
                </c:pt>
                <c:pt idx="8">
                  <c:v>1.0309668375463921</c:v>
                </c:pt>
                <c:pt idx="9">
                  <c:v>1.4029662359166659</c:v>
                </c:pt>
                <c:pt idx="10">
                  <c:v>1.2531097484017011</c:v>
                </c:pt>
                <c:pt idx="11">
                  <c:v>1.010621349368761</c:v>
                </c:pt>
                <c:pt idx="12">
                  <c:v>1.253026507035585</c:v>
                </c:pt>
                <c:pt idx="13">
                  <c:v>1.1976722852217649</c:v>
                </c:pt>
                <c:pt idx="14">
                  <c:v>1.0322290251080299</c:v>
                </c:pt>
                <c:pt idx="15">
                  <c:v>1.1465781679757869</c:v>
                </c:pt>
                <c:pt idx="16">
                  <c:v>1.0331098274790771</c:v>
                </c:pt>
                <c:pt idx="17">
                  <c:v>1.008697998493427</c:v>
                </c:pt>
                <c:pt idx="18">
                  <c:v>1.0000004082183671</c:v>
                </c:pt>
                <c:pt idx="19">
                  <c:v>1.001557740954663</c:v>
                </c:pt>
                <c:pt idx="20">
                  <c:v>1.032406252284422</c:v>
                </c:pt>
                <c:pt idx="21">
                  <c:v>1.032186743769522</c:v>
                </c:pt>
                <c:pt idx="22">
                  <c:v>1.0203285445297601</c:v>
                </c:pt>
                <c:pt idx="23">
                  <c:v>1.032354239108108</c:v>
                </c:pt>
                <c:pt idx="24">
                  <c:v>1.004805763786691</c:v>
                </c:pt>
                <c:pt idx="25">
                  <c:v>1.0054310513283169</c:v>
                </c:pt>
                <c:pt idx="26">
                  <c:v>1.1359007233301011</c:v>
                </c:pt>
                <c:pt idx="27">
                  <c:v>1.094257371904388</c:v>
                </c:pt>
                <c:pt idx="28">
                  <c:v>1.004680824748041</c:v>
                </c:pt>
                <c:pt idx="29">
                  <c:v>1.001888359280112</c:v>
                </c:pt>
                <c:pt idx="30">
                  <c:v>1.0054182115053381</c:v>
                </c:pt>
                <c:pt idx="31">
                  <c:v>1.002225537378379</c:v>
                </c:pt>
                <c:pt idx="32">
                  <c:v>1.000000600643721</c:v>
                </c:pt>
                <c:pt idx="33">
                  <c:v>1.309900305316936</c:v>
                </c:pt>
                <c:pt idx="34">
                  <c:v>1.0040446673950361</c:v>
                </c:pt>
                <c:pt idx="35">
                  <c:v>1.056529183522416</c:v>
                </c:pt>
                <c:pt idx="36">
                  <c:v>1.003950690734154</c:v>
                </c:pt>
                <c:pt idx="37">
                  <c:v>1.0109628199993561</c:v>
                </c:pt>
                <c:pt idx="38">
                  <c:v>1.045990625717099</c:v>
                </c:pt>
                <c:pt idx="39">
                  <c:v>1.033101299483671</c:v>
                </c:pt>
                <c:pt idx="40">
                  <c:v>1.0002693763724591</c:v>
                </c:pt>
                <c:pt idx="41">
                  <c:v>1.0044108142809069</c:v>
                </c:pt>
                <c:pt idx="42">
                  <c:v>1.0026359971285299</c:v>
                </c:pt>
                <c:pt idx="43">
                  <c:v>1.0345632411882759</c:v>
                </c:pt>
                <c:pt idx="44">
                  <c:v>1.0032100587681561</c:v>
                </c:pt>
                <c:pt idx="45">
                  <c:v>1.0476507652425751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73-4BD7-B79F-96B756859F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  <c:extLst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dirty="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/>
                  <a:t>Speedup </a:t>
                </a:r>
              </a:p>
            </c:rich>
          </c:tx>
          <c:layout>
            <c:manualLayout>
              <c:xMode val="edge"/>
              <c:yMode val="edge"/>
              <c:x val="3.1943065137499029E-3"/>
              <c:y val="0.164609094147644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82554371918492175"/>
          <c:y val="7.2714680634366355E-2"/>
          <c:w val="0.14330362696782403"/>
          <c:h val="0.38188563945875159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SPP_HAWKEYE_LLC_ineractions!$F$1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SPP_HAWKEYE_LLC_ineractions!$F$2:$F$47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24.69553618976046</c:v>
                </c:pt>
                <c:pt idx="3">
                  <c:v>0</c:v>
                </c:pt>
                <c:pt idx="4">
                  <c:v>33.803202749483226</c:v>
                </c:pt>
                <c:pt idx="5">
                  <c:v>33.696246922177728</c:v>
                </c:pt>
                <c:pt idx="6">
                  <c:v>0</c:v>
                </c:pt>
                <c:pt idx="7">
                  <c:v>31.949436698797832</c:v>
                </c:pt>
                <c:pt idx="8">
                  <c:v>52.933403203390213</c:v>
                </c:pt>
                <c:pt idx="9">
                  <c:v>24.067686300032541</c:v>
                </c:pt>
                <c:pt idx="10">
                  <c:v>36.983202664556785</c:v>
                </c:pt>
                <c:pt idx="11">
                  <c:v>48.009511689181039</c:v>
                </c:pt>
                <c:pt idx="12">
                  <c:v>43.862625742797178</c:v>
                </c:pt>
                <c:pt idx="13">
                  <c:v>53.253377446925832</c:v>
                </c:pt>
                <c:pt idx="14">
                  <c:v>45.625823829445814</c:v>
                </c:pt>
                <c:pt idx="15">
                  <c:v>47.970679201246931</c:v>
                </c:pt>
                <c:pt idx="16">
                  <c:v>19.16132962836382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59.862575655310536</c:v>
                </c:pt>
                <c:pt idx="21">
                  <c:v>59.689496076604442</c:v>
                </c:pt>
                <c:pt idx="22">
                  <c:v>66.126904162168643</c:v>
                </c:pt>
                <c:pt idx="23">
                  <c:v>58.5121286664534</c:v>
                </c:pt>
                <c:pt idx="24">
                  <c:v>32.126022713396019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34.621082418898418</c:v>
                </c:pt>
                <c:pt idx="29">
                  <c:v>0</c:v>
                </c:pt>
                <c:pt idx="30">
                  <c:v>57.177277014596427</c:v>
                </c:pt>
                <c:pt idx="31">
                  <c:v>0</c:v>
                </c:pt>
                <c:pt idx="32">
                  <c:v>0</c:v>
                </c:pt>
                <c:pt idx="33">
                  <c:v>40.058034440110362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18.839215095476629</c:v>
                </c:pt>
                <c:pt idx="39">
                  <c:v>26.150351528741272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21.092781111953677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2C-48CC-9BDC-25C7180CF6EC}"/>
            </c:ext>
          </c:extLst>
        </c:ser>
        <c:ser>
          <c:idx val="1"/>
          <c:order val="1"/>
          <c:tx>
            <c:strRef>
              <c:f>SPP_HAWKEYE_LLC_ineractions!$G$1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SPP_HAWKEYE_LLC_ineractions!$G$2:$G$47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5.8230103470414629E-2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2.6236665214904526E-3</c:v>
                </c:pt>
                <c:pt idx="8">
                  <c:v>6.5867717755348467</c:v>
                </c:pt>
                <c:pt idx="9">
                  <c:v>6.7425968109339403</c:v>
                </c:pt>
                <c:pt idx="10">
                  <c:v>29.555853378916947</c:v>
                </c:pt>
                <c:pt idx="11">
                  <c:v>4.7091423523139015</c:v>
                </c:pt>
                <c:pt idx="12">
                  <c:v>15.520138950314005</c:v>
                </c:pt>
                <c:pt idx="13">
                  <c:v>1.8955059277639921</c:v>
                </c:pt>
                <c:pt idx="14">
                  <c:v>8.3428849790818944</c:v>
                </c:pt>
                <c:pt idx="15">
                  <c:v>6.5618854097812163</c:v>
                </c:pt>
                <c:pt idx="16">
                  <c:v>10.664665586876087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0.28657733715436451</c:v>
                </c:pt>
                <c:pt idx="21">
                  <c:v>0.18073438780435783</c:v>
                </c:pt>
                <c:pt idx="22">
                  <c:v>0</c:v>
                </c:pt>
                <c:pt idx="23">
                  <c:v>0.34416952555348418</c:v>
                </c:pt>
                <c:pt idx="24">
                  <c:v>7.9081694956649153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25.630494371457214</c:v>
                </c:pt>
                <c:pt idx="29">
                  <c:v>0</c:v>
                </c:pt>
                <c:pt idx="30">
                  <c:v>20.767456411501573</c:v>
                </c:pt>
                <c:pt idx="31">
                  <c:v>0</c:v>
                </c:pt>
                <c:pt idx="32">
                  <c:v>0</c:v>
                </c:pt>
                <c:pt idx="33">
                  <c:v>0.19741223480163639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2.533802869948401</c:v>
                </c:pt>
                <c:pt idx="39">
                  <c:v>5.8977413402471215E-2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3.301068733084382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2C-48CC-9BDC-25C7180CF6EC}"/>
            </c:ext>
          </c:extLst>
        </c:ser>
        <c:ser>
          <c:idx val="2"/>
          <c:order val="2"/>
          <c:tx>
            <c:strRef>
              <c:f>SPP_HAWKEYE_LLC_ineractions!$H$1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SPP_HAWKEYE_LLC_ineractions!$H$2:$H$47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75.246067809038436</c:v>
                </c:pt>
                <c:pt idx="3">
                  <c:v>0</c:v>
                </c:pt>
                <c:pt idx="4">
                  <c:v>66.196174632032481</c:v>
                </c:pt>
                <c:pt idx="5">
                  <c:v>66.303131295545541</c:v>
                </c:pt>
                <c:pt idx="6">
                  <c:v>0</c:v>
                </c:pt>
                <c:pt idx="7">
                  <c:v>68.047414901376385</c:v>
                </c:pt>
                <c:pt idx="8">
                  <c:v>40.479065563934903</c:v>
                </c:pt>
                <c:pt idx="9">
                  <c:v>69.18320859095347</c:v>
                </c:pt>
                <c:pt idx="10">
                  <c:v>33.460797165165232</c:v>
                </c:pt>
                <c:pt idx="11">
                  <c:v>47.280956773186688</c:v>
                </c:pt>
                <c:pt idx="12">
                  <c:v>40.616833251582086</c:v>
                </c:pt>
                <c:pt idx="13">
                  <c:v>44.849967833838797</c:v>
                </c:pt>
                <c:pt idx="14">
                  <c:v>46.029858444610007</c:v>
                </c:pt>
                <c:pt idx="15">
                  <c:v>45.467231375621218</c:v>
                </c:pt>
                <c:pt idx="16">
                  <c:v>70.172518834420543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39.849740531329871</c:v>
                </c:pt>
                <c:pt idx="21">
                  <c:v>40.128646961753908</c:v>
                </c:pt>
                <c:pt idx="22">
                  <c:v>33.870097157250811</c:v>
                </c:pt>
                <c:pt idx="23">
                  <c:v>41.142598700539416</c:v>
                </c:pt>
                <c:pt idx="24">
                  <c:v>59.963365490291856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39.747536126462577</c:v>
                </c:pt>
                <c:pt idx="29">
                  <c:v>0</c:v>
                </c:pt>
                <c:pt idx="30">
                  <c:v>22.05433270141295</c:v>
                </c:pt>
                <c:pt idx="31">
                  <c:v>0</c:v>
                </c:pt>
                <c:pt idx="32">
                  <c:v>0</c:v>
                </c:pt>
                <c:pt idx="33">
                  <c:v>59.743760504867915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78.626040450453843</c:v>
                </c:pt>
                <c:pt idx="39">
                  <c:v>73.790087123070094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26.716654049305316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2C-48CC-9BDC-25C7180CF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IPCP_HAWKEYE_L1D_ineractions!$F$1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IPCP_HAWKEYE_L1D_ineractions!$A$2:$A$47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IPCP_HAWKEYE_L1D_ineractions!$F$2:$F$47</c:f>
              <c:numCache>
                <c:formatCode>General</c:formatCode>
                <c:ptCount val="46"/>
                <c:pt idx="0">
                  <c:v>15.844864548820892</c:v>
                </c:pt>
                <c:pt idx="1">
                  <c:v>0.76569771738128489</c:v>
                </c:pt>
                <c:pt idx="2">
                  <c:v>0.44608660870635419</c:v>
                </c:pt>
                <c:pt idx="3">
                  <c:v>0.33549013591565202</c:v>
                </c:pt>
                <c:pt idx="4">
                  <c:v>0.10228109377448361</c:v>
                </c:pt>
                <c:pt idx="5">
                  <c:v>0.13843518872257587</c:v>
                </c:pt>
                <c:pt idx="6">
                  <c:v>0</c:v>
                </c:pt>
                <c:pt idx="7">
                  <c:v>0</c:v>
                </c:pt>
                <c:pt idx="8">
                  <c:v>24.890270313487544</c:v>
                </c:pt>
                <c:pt idx="9">
                  <c:v>31.829728248075085</c:v>
                </c:pt>
                <c:pt idx="10">
                  <c:v>11.877992285681673</c:v>
                </c:pt>
                <c:pt idx="11">
                  <c:v>1.2573608771540075</c:v>
                </c:pt>
                <c:pt idx="12">
                  <c:v>16.077908519566375</c:v>
                </c:pt>
                <c:pt idx="13">
                  <c:v>16.919266442523366</c:v>
                </c:pt>
                <c:pt idx="14">
                  <c:v>22.991596651625684</c:v>
                </c:pt>
                <c:pt idx="15">
                  <c:v>26.027549197353579</c:v>
                </c:pt>
                <c:pt idx="16">
                  <c:v>26.26640897547048</c:v>
                </c:pt>
                <c:pt idx="17">
                  <c:v>11.63145332390382</c:v>
                </c:pt>
                <c:pt idx="18">
                  <c:v>25.574193548387097</c:v>
                </c:pt>
                <c:pt idx="19">
                  <c:v>18.079449483891146</c:v>
                </c:pt>
                <c:pt idx="20">
                  <c:v>1.6819799600433463</c:v>
                </c:pt>
                <c:pt idx="21">
                  <c:v>1.6458807256598726</c:v>
                </c:pt>
                <c:pt idx="22">
                  <c:v>4.4074643282832733E-2</c:v>
                </c:pt>
                <c:pt idx="23">
                  <c:v>1.7023830167842506</c:v>
                </c:pt>
                <c:pt idx="24">
                  <c:v>29.40279091562385</c:v>
                </c:pt>
                <c:pt idx="25">
                  <c:v>29.121791419852812</c:v>
                </c:pt>
                <c:pt idx="26">
                  <c:v>2.6623677470802307</c:v>
                </c:pt>
                <c:pt idx="27">
                  <c:v>4.0025074391468545</c:v>
                </c:pt>
                <c:pt idx="28">
                  <c:v>25.232076617814382</c:v>
                </c:pt>
                <c:pt idx="29">
                  <c:v>0.52563067279342357</c:v>
                </c:pt>
                <c:pt idx="30">
                  <c:v>2.6063528886974949</c:v>
                </c:pt>
                <c:pt idx="31">
                  <c:v>5.9208956441884464</c:v>
                </c:pt>
                <c:pt idx="32">
                  <c:v>10.876422264200675</c:v>
                </c:pt>
                <c:pt idx="33">
                  <c:v>0.50502982077022474</c:v>
                </c:pt>
                <c:pt idx="34">
                  <c:v>7.3886409692413044E-2</c:v>
                </c:pt>
                <c:pt idx="35">
                  <c:v>0.18061618307079993</c:v>
                </c:pt>
                <c:pt idx="36">
                  <c:v>3.2465173371755605E-3</c:v>
                </c:pt>
                <c:pt idx="37">
                  <c:v>5.5268736101538422E-3</c:v>
                </c:pt>
                <c:pt idx="38">
                  <c:v>4.7731253320149158E-2</c:v>
                </c:pt>
                <c:pt idx="39">
                  <c:v>0.38190107419435426</c:v>
                </c:pt>
                <c:pt idx="40">
                  <c:v>8.6798705910202792E-2</c:v>
                </c:pt>
                <c:pt idx="41">
                  <c:v>0.31643117299098494</c:v>
                </c:pt>
                <c:pt idx="42">
                  <c:v>0.19164104613822774</c:v>
                </c:pt>
                <c:pt idx="43">
                  <c:v>1.6519611718181504E-2</c:v>
                </c:pt>
                <c:pt idx="44">
                  <c:v>29.375810508298482</c:v>
                </c:pt>
                <c:pt idx="45">
                  <c:v>8.8370294731702401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C2-4854-ACDE-213D3007E729}"/>
            </c:ext>
          </c:extLst>
        </c:ser>
        <c:ser>
          <c:idx val="1"/>
          <c:order val="1"/>
          <c:tx>
            <c:strRef>
              <c:f>IPCP_HAWKEYE_L1D_ineractions!$G$1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IPCP_HAWKEYE_L1D_ineractions!$A$2:$A$47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IPCP_HAWKEYE_L1D_ineractions!$G$2:$G$47</c:f>
              <c:numCache>
                <c:formatCode>General</c:formatCode>
                <c:ptCount val="46"/>
                <c:pt idx="0">
                  <c:v>26.174235041902161</c:v>
                </c:pt>
                <c:pt idx="1">
                  <c:v>0.17468360023433352</c:v>
                </c:pt>
                <c:pt idx="2">
                  <c:v>0.58994840292539485</c:v>
                </c:pt>
                <c:pt idx="3">
                  <c:v>0.37336624171249455</c:v>
                </c:pt>
                <c:pt idx="4">
                  <c:v>1.2879046435401921E-3</c:v>
                </c:pt>
                <c:pt idx="5">
                  <c:v>1.180455097634368E-3</c:v>
                </c:pt>
                <c:pt idx="6">
                  <c:v>0</c:v>
                </c:pt>
                <c:pt idx="7">
                  <c:v>0</c:v>
                </c:pt>
                <c:pt idx="8">
                  <c:v>25.534875686375898</c:v>
                </c:pt>
                <c:pt idx="9">
                  <c:v>34.220268267292688</c:v>
                </c:pt>
                <c:pt idx="10">
                  <c:v>21.998318981549183</c:v>
                </c:pt>
                <c:pt idx="11">
                  <c:v>1.9353677075413924</c:v>
                </c:pt>
                <c:pt idx="12">
                  <c:v>23.642141810176678</c:v>
                </c:pt>
                <c:pt idx="13">
                  <c:v>23.996900986794554</c:v>
                </c:pt>
                <c:pt idx="14">
                  <c:v>26.248829867116118</c:v>
                </c:pt>
                <c:pt idx="15">
                  <c:v>22.306634993048011</c:v>
                </c:pt>
                <c:pt idx="16">
                  <c:v>34.24386430803041</c:v>
                </c:pt>
                <c:pt idx="17">
                  <c:v>7.4611032531824604</c:v>
                </c:pt>
                <c:pt idx="18">
                  <c:v>30.107526881720432</c:v>
                </c:pt>
                <c:pt idx="19">
                  <c:v>19.674695026587425</c:v>
                </c:pt>
                <c:pt idx="20">
                  <c:v>7.1131060905649912E-2</c:v>
                </c:pt>
                <c:pt idx="21">
                  <c:v>9.305090364544634E-2</c:v>
                </c:pt>
                <c:pt idx="22">
                  <c:v>4.5990932121216764E-3</c:v>
                </c:pt>
                <c:pt idx="23">
                  <c:v>9.8569824856024169E-2</c:v>
                </c:pt>
                <c:pt idx="24">
                  <c:v>36.597939946881333</c:v>
                </c:pt>
                <c:pt idx="25">
                  <c:v>36.367158913604797</c:v>
                </c:pt>
                <c:pt idx="26">
                  <c:v>1.2234525353463852</c:v>
                </c:pt>
                <c:pt idx="27">
                  <c:v>4.5843935016048842</c:v>
                </c:pt>
                <c:pt idx="28">
                  <c:v>30.645090669141656</c:v>
                </c:pt>
                <c:pt idx="29">
                  <c:v>0.10615406968411752</c:v>
                </c:pt>
                <c:pt idx="30">
                  <c:v>1.2811044046067281E-2</c:v>
                </c:pt>
                <c:pt idx="31">
                  <c:v>8.1364539291347775</c:v>
                </c:pt>
                <c:pt idx="32">
                  <c:v>15.852919211000307</c:v>
                </c:pt>
                <c:pt idx="33">
                  <c:v>1.4609647844287958</c:v>
                </c:pt>
                <c:pt idx="34">
                  <c:v>0</c:v>
                </c:pt>
                <c:pt idx="35">
                  <c:v>6.4961504508444408E-3</c:v>
                </c:pt>
                <c:pt idx="36">
                  <c:v>0</c:v>
                </c:pt>
                <c:pt idx="37">
                  <c:v>1.5605290193375554E-2</c:v>
                </c:pt>
                <c:pt idx="38">
                  <c:v>0.46087615120419506</c:v>
                </c:pt>
                <c:pt idx="39">
                  <c:v>0.11951973519860105</c:v>
                </c:pt>
                <c:pt idx="40">
                  <c:v>0.38808347022660916</c:v>
                </c:pt>
                <c:pt idx="41">
                  <c:v>1.5498669697517628E-3</c:v>
                </c:pt>
                <c:pt idx="42">
                  <c:v>0.65759778480579811</c:v>
                </c:pt>
                <c:pt idx="43">
                  <c:v>3.4052696547907886E-2</c:v>
                </c:pt>
                <c:pt idx="44">
                  <c:v>34.829153259411235</c:v>
                </c:pt>
                <c:pt idx="45">
                  <c:v>10.454507851298478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C2-4854-ACDE-213D3007E729}"/>
            </c:ext>
          </c:extLst>
        </c:ser>
        <c:ser>
          <c:idx val="2"/>
          <c:order val="2"/>
          <c:tx>
            <c:strRef>
              <c:f>IPCP_HAWKEYE_L1D_ineractions!$H$1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IPCP_HAWKEYE_L1D_ineractions!$A$2:$A$47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IPCP_HAWKEYE_L1D_ineractions!$H$2:$H$47</c:f>
              <c:numCache>
                <c:formatCode>General</c:formatCode>
                <c:ptCount val="46"/>
                <c:pt idx="0">
                  <c:v>57.980900409276948</c:v>
                </c:pt>
                <c:pt idx="1">
                  <c:v>99.059618682384382</c:v>
                </c:pt>
                <c:pt idx="2">
                  <c:v>98.963964988368247</c:v>
                </c:pt>
                <c:pt idx="3">
                  <c:v>99.291143622371862</c:v>
                </c:pt>
                <c:pt idx="4">
                  <c:v>99.896431001581973</c:v>
                </c:pt>
                <c:pt idx="5">
                  <c:v>99.860384356179793</c:v>
                </c:pt>
                <c:pt idx="6">
                  <c:v>100</c:v>
                </c:pt>
                <c:pt idx="7">
                  <c:v>100</c:v>
                </c:pt>
                <c:pt idx="8">
                  <c:v>49.574854000136561</c:v>
                </c:pt>
                <c:pt idx="9">
                  <c:v>33.950003484632227</c:v>
                </c:pt>
                <c:pt idx="10">
                  <c:v>66.123688732769153</c:v>
                </c:pt>
                <c:pt idx="11">
                  <c:v>96.807271415304598</c:v>
                </c:pt>
                <c:pt idx="12">
                  <c:v>60.279949670256947</c:v>
                </c:pt>
                <c:pt idx="13">
                  <c:v>59.083832570682084</c:v>
                </c:pt>
                <c:pt idx="14">
                  <c:v>50.759573481258194</c:v>
                </c:pt>
                <c:pt idx="15">
                  <c:v>51.665815809598413</c:v>
                </c:pt>
                <c:pt idx="16">
                  <c:v>39.489726716499106</c:v>
                </c:pt>
                <c:pt idx="17">
                  <c:v>80.907443422913715</c:v>
                </c:pt>
                <c:pt idx="18">
                  <c:v>44.318279569892468</c:v>
                </c:pt>
                <c:pt idx="19">
                  <c:v>62.245855489521432</c:v>
                </c:pt>
                <c:pt idx="20">
                  <c:v>98.246888979051008</c:v>
                </c:pt>
                <c:pt idx="21">
                  <c:v>98.261068370694687</c:v>
                </c:pt>
                <c:pt idx="22">
                  <c:v>99.951326263505052</c:v>
                </c:pt>
                <c:pt idx="23">
                  <c:v>98.199047158359718</c:v>
                </c:pt>
                <c:pt idx="24">
                  <c:v>33.999269137494821</c:v>
                </c:pt>
                <c:pt idx="25">
                  <c:v>34.511049666542398</c:v>
                </c:pt>
                <c:pt idx="26">
                  <c:v>96.114179717573393</c:v>
                </c:pt>
                <c:pt idx="27">
                  <c:v>91.413099059248253</c:v>
                </c:pt>
                <c:pt idx="28">
                  <c:v>44.122832713043962</c:v>
                </c:pt>
                <c:pt idx="29">
                  <c:v>99.368215257522465</c:v>
                </c:pt>
                <c:pt idx="30">
                  <c:v>97.380836067256439</c:v>
                </c:pt>
                <c:pt idx="31">
                  <c:v>85.942650426676778</c:v>
                </c:pt>
                <c:pt idx="32">
                  <c:v>73.270658524799018</c:v>
                </c:pt>
                <c:pt idx="33">
                  <c:v>98.034005394800985</c:v>
                </c:pt>
                <c:pt idx="34">
                  <c:v>99.92611359030758</c:v>
                </c:pt>
                <c:pt idx="35">
                  <c:v>99.81288766647836</c:v>
                </c:pt>
                <c:pt idx="36">
                  <c:v>99.996753482662825</c:v>
                </c:pt>
                <c:pt idx="37">
                  <c:v>99.978867836196471</c:v>
                </c:pt>
                <c:pt idx="38">
                  <c:v>99.491392595475659</c:v>
                </c:pt>
                <c:pt idx="39">
                  <c:v>99.498579190607046</c:v>
                </c:pt>
                <c:pt idx="40">
                  <c:v>99.525117823863184</c:v>
                </c:pt>
                <c:pt idx="41">
                  <c:v>99.682018960039258</c:v>
                </c:pt>
                <c:pt idx="42">
                  <c:v>99.150761169055983</c:v>
                </c:pt>
                <c:pt idx="43">
                  <c:v>99.949427691733902</c:v>
                </c:pt>
                <c:pt idx="44">
                  <c:v>35.795036232290279</c:v>
                </c:pt>
                <c:pt idx="45">
                  <c:v>80.70846267553128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C2-4854-ACDE-213D3007E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IPCP_HAWKEYE_L2C_ineractions!$F$1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IPCP_HAWKEYE_L2C_ineractions!$F$2:$F$47</c:f>
              <c:numCache>
                <c:formatCode>General</c:formatCode>
                <c:ptCount val="46"/>
                <c:pt idx="0">
                  <c:v>2.6548672566371683</c:v>
                </c:pt>
                <c:pt idx="1">
                  <c:v>1.9588745296195338</c:v>
                </c:pt>
                <c:pt idx="2">
                  <c:v>1.0675804124609298</c:v>
                </c:pt>
                <c:pt idx="3">
                  <c:v>3.6975682411532977</c:v>
                </c:pt>
                <c:pt idx="4">
                  <c:v>11.826907225544286</c:v>
                </c:pt>
                <c:pt idx="5">
                  <c:v>11.732588644928988</c:v>
                </c:pt>
                <c:pt idx="6">
                  <c:v>9.5826707322410751</c:v>
                </c:pt>
                <c:pt idx="7">
                  <c:v>6.1216797539434553E-4</c:v>
                </c:pt>
                <c:pt idx="8">
                  <c:v>9.3586829335804964</c:v>
                </c:pt>
                <c:pt idx="9">
                  <c:v>4.7969713907584257</c:v>
                </c:pt>
                <c:pt idx="10">
                  <c:v>0.42118460257549822</c:v>
                </c:pt>
                <c:pt idx="11">
                  <c:v>6.224814731802228</c:v>
                </c:pt>
                <c:pt idx="12">
                  <c:v>1.2527448592556172</c:v>
                </c:pt>
                <c:pt idx="13">
                  <c:v>2.4741219669327417</c:v>
                </c:pt>
                <c:pt idx="14">
                  <c:v>10.213612210509391</c:v>
                </c:pt>
                <c:pt idx="15">
                  <c:v>2.4336803657511665</c:v>
                </c:pt>
                <c:pt idx="16">
                  <c:v>2.6627948446927818</c:v>
                </c:pt>
                <c:pt idx="17">
                  <c:v>34.94928634913996</c:v>
                </c:pt>
                <c:pt idx="18">
                  <c:v>26.472405941667571</c:v>
                </c:pt>
                <c:pt idx="19">
                  <c:v>27.099605089951734</c:v>
                </c:pt>
                <c:pt idx="20">
                  <c:v>27.418264369122454</c:v>
                </c:pt>
                <c:pt idx="21">
                  <c:v>27.408818486139303</c:v>
                </c:pt>
                <c:pt idx="22">
                  <c:v>30.387852265076464</c:v>
                </c:pt>
                <c:pt idx="23">
                  <c:v>26.783386892339994</c:v>
                </c:pt>
                <c:pt idx="24">
                  <c:v>8.5443089461758639</c:v>
                </c:pt>
                <c:pt idx="25">
                  <c:v>9.1102912709308175</c:v>
                </c:pt>
                <c:pt idx="26">
                  <c:v>10.062305616677726</c:v>
                </c:pt>
                <c:pt idx="27">
                  <c:v>10.548056455209565</c:v>
                </c:pt>
                <c:pt idx="28">
                  <c:v>1.4708001027494049</c:v>
                </c:pt>
                <c:pt idx="29">
                  <c:v>1.1057334326135517</c:v>
                </c:pt>
                <c:pt idx="30">
                  <c:v>0.41928134524484123</c:v>
                </c:pt>
                <c:pt idx="31">
                  <c:v>11.911584983832674</c:v>
                </c:pt>
                <c:pt idx="32">
                  <c:v>7.5038880248833593</c:v>
                </c:pt>
                <c:pt idx="33">
                  <c:v>7.3612679875849241E-2</c:v>
                </c:pt>
                <c:pt idx="34">
                  <c:v>0.75055951639325358</c:v>
                </c:pt>
                <c:pt idx="35">
                  <c:v>0.22979127002392061</c:v>
                </c:pt>
                <c:pt idx="36">
                  <c:v>0.8722019769610434</c:v>
                </c:pt>
                <c:pt idx="37">
                  <c:v>0.26195045421309565</c:v>
                </c:pt>
                <c:pt idx="38">
                  <c:v>1.1142447500384309</c:v>
                </c:pt>
                <c:pt idx="39">
                  <c:v>4.0406795226805059</c:v>
                </c:pt>
                <c:pt idx="40">
                  <c:v>0.39258549890447086</c:v>
                </c:pt>
                <c:pt idx="41">
                  <c:v>1.3372916507023871</c:v>
                </c:pt>
                <c:pt idx="42">
                  <c:v>13.801627758010948</c:v>
                </c:pt>
                <c:pt idx="43">
                  <c:v>0.4956704634564521</c:v>
                </c:pt>
                <c:pt idx="44">
                  <c:v>17.210818691740183</c:v>
                </c:pt>
                <c:pt idx="45">
                  <c:v>8.5363817982483301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A1-4574-B67F-2FAA7C1FBBAD}"/>
            </c:ext>
          </c:extLst>
        </c:ser>
        <c:ser>
          <c:idx val="1"/>
          <c:order val="1"/>
          <c:tx>
            <c:strRef>
              <c:f>IPCP_HAWKEYE_L2C_ineractions!$G$1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IPCP_HAWKEYE_L2C_ineractions!$G$2:$G$47</c:f>
              <c:numCache>
                <c:formatCode>General</c:formatCode>
                <c:ptCount val="46"/>
                <c:pt idx="0">
                  <c:v>56.094775906365967</c:v>
                </c:pt>
                <c:pt idx="1">
                  <c:v>2.3316925852568002</c:v>
                </c:pt>
                <c:pt idx="2">
                  <c:v>1.1179149403461224</c:v>
                </c:pt>
                <c:pt idx="3">
                  <c:v>4.2180247195670475</c:v>
                </c:pt>
                <c:pt idx="4">
                  <c:v>12.917515024225024</c:v>
                </c:pt>
                <c:pt idx="5">
                  <c:v>12.824039534990758</c:v>
                </c:pt>
                <c:pt idx="6">
                  <c:v>10.60812190887472</c:v>
                </c:pt>
                <c:pt idx="7">
                  <c:v>6.3840374576838894E-3</c:v>
                </c:pt>
                <c:pt idx="8">
                  <c:v>9.9555511752132269</c:v>
                </c:pt>
                <c:pt idx="9">
                  <c:v>5.3158780618735033</c:v>
                </c:pt>
                <c:pt idx="10">
                  <c:v>0.41695570027017503</c:v>
                </c:pt>
                <c:pt idx="11">
                  <c:v>6.2104486971616053</c:v>
                </c:pt>
                <c:pt idx="12">
                  <c:v>1.2596060949962906</c:v>
                </c:pt>
                <c:pt idx="13">
                  <c:v>2.5029395365499232</c:v>
                </c:pt>
                <c:pt idx="14">
                  <c:v>11.099534685638485</c:v>
                </c:pt>
                <c:pt idx="15">
                  <c:v>2.4875720047410916</c:v>
                </c:pt>
                <c:pt idx="16">
                  <c:v>3.1649015237475528</c:v>
                </c:pt>
                <c:pt idx="17">
                  <c:v>3.0197277844582699</c:v>
                </c:pt>
                <c:pt idx="18">
                  <c:v>0.45050417434674184</c:v>
                </c:pt>
                <c:pt idx="19">
                  <c:v>0.35322509872751207</c:v>
                </c:pt>
                <c:pt idx="20">
                  <c:v>30.058079726299653</c:v>
                </c:pt>
                <c:pt idx="21">
                  <c:v>30.910309567995725</c:v>
                </c:pt>
                <c:pt idx="22">
                  <c:v>29.744878330287584</c:v>
                </c:pt>
                <c:pt idx="23">
                  <c:v>29.817301906359223</c:v>
                </c:pt>
                <c:pt idx="24">
                  <c:v>9.143801107872795</c:v>
                </c:pt>
                <c:pt idx="25">
                  <c:v>9.9151174239523936</c:v>
                </c:pt>
                <c:pt idx="26">
                  <c:v>9.4796821168747414</c:v>
                </c:pt>
                <c:pt idx="27">
                  <c:v>10.013262728616528</c:v>
                </c:pt>
                <c:pt idx="28">
                  <c:v>1.4610523966789137</c:v>
                </c:pt>
                <c:pt idx="29">
                  <c:v>1.2245757730140689</c:v>
                </c:pt>
                <c:pt idx="30">
                  <c:v>0.53315735021030142</c:v>
                </c:pt>
                <c:pt idx="31">
                  <c:v>11.797998733952687</c:v>
                </c:pt>
                <c:pt idx="32">
                  <c:v>52.138413685847581</c:v>
                </c:pt>
                <c:pt idx="33">
                  <c:v>7.390624988532421E-2</c:v>
                </c:pt>
                <c:pt idx="34">
                  <c:v>0.91899125539327653</c:v>
                </c:pt>
                <c:pt idx="35">
                  <c:v>0.26721807272887882</c:v>
                </c:pt>
                <c:pt idx="36">
                  <c:v>1.2126836184979972</c:v>
                </c:pt>
                <c:pt idx="37">
                  <c:v>0.45764424430725109</c:v>
                </c:pt>
                <c:pt idx="38">
                  <c:v>1.0984705006465434</c:v>
                </c:pt>
                <c:pt idx="39">
                  <c:v>3.8305267621279109</c:v>
                </c:pt>
                <c:pt idx="40">
                  <c:v>1.2840503993542145</c:v>
                </c:pt>
                <c:pt idx="41">
                  <c:v>1.2838988602122363</c:v>
                </c:pt>
                <c:pt idx="42">
                  <c:v>13.838634491890817</c:v>
                </c:pt>
                <c:pt idx="43">
                  <c:v>0.47149749465038077</c:v>
                </c:pt>
                <c:pt idx="44">
                  <c:v>20.251297662519995</c:v>
                </c:pt>
                <c:pt idx="45">
                  <c:v>9.2795947478885683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A1-4574-B67F-2FAA7C1FBBAD}"/>
            </c:ext>
          </c:extLst>
        </c:ser>
        <c:ser>
          <c:idx val="2"/>
          <c:order val="2"/>
          <c:tx>
            <c:strRef>
              <c:f>IPCP_HAWKEYE_L2C_ineractions!$H$1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IPCP_HAWKEYE_L2C_ineractions!$H$2:$H$47</c:f>
              <c:numCache>
                <c:formatCode>General</c:formatCode>
                <c:ptCount val="46"/>
                <c:pt idx="0">
                  <c:v>41.250356836996858</c:v>
                </c:pt>
                <c:pt idx="1">
                  <c:v>95.709432885123675</c:v>
                </c:pt>
                <c:pt idx="2">
                  <c:v>97.814504647192948</c:v>
                </c:pt>
                <c:pt idx="3">
                  <c:v>92.084407039279654</c:v>
                </c:pt>
                <c:pt idx="4">
                  <c:v>75.255577750230685</c:v>
                </c:pt>
                <c:pt idx="5">
                  <c:v>75.443371820080245</c:v>
                </c:pt>
                <c:pt idx="6">
                  <c:v>79.809207358884208</c:v>
                </c:pt>
                <c:pt idx="7">
                  <c:v>99.993003794566931</c:v>
                </c:pt>
                <c:pt idx="8">
                  <c:v>80.685765891206273</c:v>
                </c:pt>
                <c:pt idx="9">
                  <c:v>89.887150547368066</c:v>
                </c:pt>
                <c:pt idx="10">
                  <c:v>99.161859697154327</c:v>
                </c:pt>
                <c:pt idx="11">
                  <c:v>87.564736571036164</c:v>
                </c:pt>
                <c:pt idx="12">
                  <c:v>97.4876490457481</c:v>
                </c:pt>
                <c:pt idx="13">
                  <c:v>95.022938496517341</c:v>
                </c:pt>
                <c:pt idx="14">
                  <c:v>78.68685310385213</c:v>
                </c:pt>
                <c:pt idx="15">
                  <c:v>95.078747629507745</c:v>
                </c:pt>
                <c:pt idx="16">
                  <c:v>94.172303631559657</c:v>
                </c:pt>
                <c:pt idx="17">
                  <c:v>62.030985866401764</c:v>
                </c:pt>
                <c:pt idx="18">
                  <c:v>73.077089883985693</c:v>
                </c:pt>
                <c:pt idx="19">
                  <c:v>72.547169811320757</c:v>
                </c:pt>
                <c:pt idx="20">
                  <c:v>42.523655904577893</c:v>
                </c:pt>
                <c:pt idx="21">
                  <c:v>41.680871945864972</c:v>
                </c:pt>
                <c:pt idx="22">
                  <c:v>39.867269404635955</c:v>
                </c:pt>
                <c:pt idx="23">
                  <c:v>43.399311201300776</c:v>
                </c:pt>
                <c:pt idx="24">
                  <c:v>82.31188994595135</c:v>
                </c:pt>
                <c:pt idx="25">
                  <c:v>80.974591305116789</c:v>
                </c:pt>
                <c:pt idx="26">
                  <c:v>80.458012266447525</c:v>
                </c:pt>
                <c:pt idx="27">
                  <c:v>79.438680816173914</c:v>
                </c:pt>
                <c:pt idx="28">
                  <c:v>97.068147500571683</c:v>
                </c:pt>
                <c:pt idx="29">
                  <c:v>97.669690794372372</c:v>
                </c:pt>
                <c:pt idx="30">
                  <c:v>99.047561304544857</c:v>
                </c:pt>
                <c:pt idx="31">
                  <c:v>76.290416282214636</c:v>
                </c:pt>
                <c:pt idx="32">
                  <c:v>40.357698289269052</c:v>
                </c:pt>
                <c:pt idx="33">
                  <c:v>99.852481070238824</c:v>
                </c:pt>
                <c:pt idx="34">
                  <c:v>98.330449228213467</c:v>
                </c:pt>
                <c:pt idx="35">
                  <c:v>99.50299065724721</c:v>
                </c:pt>
                <c:pt idx="36">
                  <c:v>97.915114404540958</c:v>
                </c:pt>
                <c:pt idx="37">
                  <c:v>99.280405301479661</c:v>
                </c:pt>
                <c:pt idx="38">
                  <c:v>97.787284749315035</c:v>
                </c:pt>
                <c:pt idx="39">
                  <c:v>92.128793715191577</c:v>
                </c:pt>
                <c:pt idx="40">
                  <c:v>98.323364101741319</c:v>
                </c:pt>
                <c:pt idx="41">
                  <c:v>97.37880948908537</c:v>
                </c:pt>
                <c:pt idx="42">
                  <c:v>72.359737750098247</c:v>
                </c:pt>
                <c:pt idx="43">
                  <c:v>99.032832041893172</c:v>
                </c:pt>
                <c:pt idx="44">
                  <c:v>62.537883645739825</c:v>
                </c:pt>
                <c:pt idx="45">
                  <c:v>82.184023453863105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A1-4574-B67F-2FAA7C1FBB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IPCP_LRU_LLC_ineractions!$F$1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IPCP_LRU_LLC_ineractions!$F$2:$F$47</c:f>
              <c:numCache>
                <c:formatCode>General</c:formatCode>
                <c:ptCount val="46"/>
                <c:pt idx="0">
                  <c:v>0</c:v>
                </c:pt>
                <c:pt idx="1">
                  <c:v>2.2761484928488254E-2</c:v>
                </c:pt>
                <c:pt idx="2">
                  <c:v>1.2192218091778763E-2</c:v>
                </c:pt>
                <c:pt idx="3">
                  <c:v>5.8377365833630915E-2</c:v>
                </c:pt>
                <c:pt idx="4">
                  <c:v>1.7108127643740351E-3</c:v>
                </c:pt>
                <c:pt idx="5">
                  <c:v>1.6032869520232413E-3</c:v>
                </c:pt>
                <c:pt idx="6">
                  <c:v>1.3619549683209276E-2</c:v>
                </c:pt>
                <c:pt idx="7">
                  <c:v>6.1212568514353472E-4</c:v>
                </c:pt>
                <c:pt idx="8">
                  <c:v>3.2491976999162411</c:v>
                </c:pt>
                <c:pt idx="9">
                  <c:v>4.2239853969772696</c:v>
                </c:pt>
                <c:pt idx="10">
                  <c:v>1.1201404346472732E-3</c:v>
                </c:pt>
                <c:pt idx="11">
                  <c:v>0.59326217259473213</c:v>
                </c:pt>
                <c:pt idx="12">
                  <c:v>2.8250481774211886E-2</c:v>
                </c:pt>
                <c:pt idx="13">
                  <c:v>5.7717438652533766E-2</c:v>
                </c:pt>
                <c:pt idx="14">
                  <c:v>3.8388730169790728</c:v>
                </c:pt>
                <c:pt idx="15">
                  <c:v>1.4173885617188151</c:v>
                </c:pt>
                <c:pt idx="16">
                  <c:v>0.12890087192087957</c:v>
                </c:pt>
                <c:pt idx="17">
                  <c:v>16.944330460949256</c:v>
                </c:pt>
                <c:pt idx="18">
                  <c:v>19.51074374017908</c:v>
                </c:pt>
                <c:pt idx="19">
                  <c:v>20.099903006789525</c:v>
                </c:pt>
                <c:pt idx="20">
                  <c:v>0.31675835129112662</c:v>
                </c:pt>
                <c:pt idx="21">
                  <c:v>0.17285768802842263</c:v>
                </c:pt>
                <c:pt idx="22">
                  <c:v>0.2805482816695849</c:v>
                </c:pt>
                <c:pt idx="23">
                  <c:v>0.34773196513305221</c:v>
                </c:pt>
                <c:pt idx="24">
                  <c:v>2.548491649356508</c:v>
                </c:pt>
                <c:pt idx="25">
                  <c:v>2.7345212644953083</c:v>
                </c:pt>
                <c:pt idx="26">
                  <c:v>0.33372895335036512</c:v>
                </c:pt>
                <c:pt idx="27">
                  <c:v>1.1680150489202326</c:v>
                </c:pt>
                <c:pt idx="28">
                  <c:v>0.15116811726981219</c:v>
                </c:pt>
                <c:pt idx="29">
                  <c:v>3.3400658582397459E-3</c:v>
                </c:pt>
                <c:pt idx="30">
                  <c:v>2.7301106730381799E-3</c:v>
                </c:pt>
                <c:pt idx="31">
                  <c:v>1.8137140917917811</c:v>
                </c:pt>
                <c:pt idx="32">
                  <c:v>0</c:v>
                </c:pt>
                <c:pt idx="33">
                  <c:v>4.2656184830828728E-3</c:v>
                </c:pt>
                <c:pt idx="34">
                  <c:v>2.7707354917362813E-3</c:v>
                </c:pt>
                <c:pt idx="35">
                  <c:v>9.3030287172867724E-4</c:v>
                </c:pt>
                <c:pt idx="36">
                  <c:v>1.9967730311703156E-2</c:v>
                </c:pt>
                <c:pt idx="37">
                  <c:v>9.5417343533447355E-4</c:v>
                </c:pt>
                <c:pt idx="38">
                  <c:v>2.9907525929824986E-4</c:v>
                </c:pt>
                <c:pt idx="39">
                  <c:v>1.373485323655276E-3</c:v>
                </c:pt>
                <c:pt idx="40">
                  <c:v>5.105036118130536E-4</c:v>
                </c:pt>
                <c:pt idx="41">
                  <c:v>0.1208243079430059</c:v>
                </c:pt>
                <c:pt idx="42">
                  <c:v>0.49495687431967833</c:v>
                </c:pt>
                <c:pt idx="43">
                  <c:v>8.2052157274292985E-4</c:v>
                </c:pt>
                <c:pt idx="44">
                  <c:v>12.206546155426903</c:v>
                </c:pt>
                <c:pt idx="45">
                  <c:v>2.0651638867714017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6D-44BB-BBDD-271FD0EF69A9}"/>
            </c:ext>
          </c:extLst>
        </c:ser>
        <c:ser>
          <c:idx val="1"/>
          <c:order val="1"/>
          <c:tx>
            <c:strRef>
              <c:f>IPCP_LRU_LLC_ineractions!$G$1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IPCP_LRU_LLC_ineractions!$G$2:$G$47</c:f>
              <c:numCache>
                <c:formatCode>General</c:formatCode>
                <c:ptCount val="46"/>
                <c:pt idx="0">
                  <c:v>75.008242664029012</c:v>
                </c:pt>
                <c:pt idx="1">
                  <c:v>2.9139099063040515E-2</c:v>
                </c:pt>
                <c:pt idx="2">
                  <c:v>1.6638149968646633E-2</c:v>
                </c:pt>
                <c:pt idx="3">
                  <c:v>0.20186166061152963</c:v>
                </c:pt>
                <c:pt idx="4">
                  <c:v>1.7108127643740351E-3</c:v>
                </c:pt>
                <c:pt idx="5">
                  <c:v>1.6032869520232413E-3</c:v>
                </c:pt>
                <c:pt idx="6">
                  <c:v>2.0156933531149727E-2</c:v>
                </c:pt>
                <c:pt idx="7">
                  <c:v>7.8701873804168745E-4</c:v>
                </c:pt>
                <c:pt idx="8">
                  <c:v>4.441825009175866</c:v>
                </c:pt>
                <c:pt idx="9">
                  <c:v>12.683237568854574</c:v>
                </c:pt>
                <c:pt idx="10">
                  <c:v>5.2273220283539411E-3</c:v>
                </c:pt>
                <c:pt idx="11">
                  <c:v>0.64543768853091554</c:v>
                </c:pt>
                <c:pt idx="12">
                  <c:v>6.5946945070451277E-2</c:v>
                </c:pt>
                <c:pt idx="13">
                  <c:v>0.11195005082038623</c:v>
                </c:pt>
                <c:pt idx="14">
                  <c:v>5.4328385942907582</c:v>
                </c:pt>
                <c:pt idx="15">
                  <c:v>1.5731475473978498</c:v>
                </c:pt>
                <c:pt idx="16">
                  <c:v>0.20067752296954117</c:v>
                </c:pt>
                <c:pt idx="17">
                  <c:v>28.331281630419912</c:v>
                </c:pt>
                <c:pt idx="18">
                  <c:v>29.012282545025155</c:v>
                </c:pt>
                <c:pt idx="19">
                  <c:v>29.367604267701257</c:v>
                </c:pt>
                <c:pt idx="20">
                  <c:v>0.45532484241577775</c:v>
                </c:pt>
                <c:pt idx="21">
                  <c:v>0.17791012045213897</c:v>
                </c:pt>
                <c:pt idx="22">
                  <c:v>0.22515056387757329</c:v>
                </c:pt>
                <c:pt idx="23">
                  <c:v>0.3505018888749209</c:v>
                </c:pt>
                <c:pt idx="24">
                  <c:v>2.9153463609683294</c:v>
                </c:pt>
                <c:pt idx="25">
                  <c:v>3.2246806334062899</c:v>
                </c:pt>
                <c:pt idx="26">
                  <c:v>0.51266319325702558</c:v>
                </c:pt>
                <c:pt idx="27">
                  <c:v>1.0188748533891923</c:v>
                </c:pt>
                <c:pt idx="28">
                  <c:v>0.15491022175195007</c:v>
                </c:pt>
                <c:pt idx="29">
                  <c:v>4.4206754006114284E-3</c:v>
                </c:pt>
                <c:pt idx="30">
                  <c:v>1.2332568902344881E-2</c:v>
                </c:pt>
                <c:pt idx="31">
                  <c:v>4.4821236668950037</c:v>
                </c:pt>
                <c:pt idx="32">
                  <c:v>76.957163958641061</c:v>
                </c:pt>
                <c:pt idx="33">
                  <c:v>1.8721325564641501E-2</c:v>
                </c:pt>
                <c:pt idx="34">
                  <c:v>4.1561032376044218E-3</c:v>
                </c:pt>
                <c:pt idx="35">
                  <c:v>6.6284079610668253E-3</c:v>
                </c:pt>
                <c:pt idx="36">
                  <c:v>3.1213923245880796E-2</c:v>
                </c:pt>
                <c:pt idx="37">
                  <c:v>3.4090231410912408</c:v>
                </c:pt>
                <c:pt idx="38">
                  <c:v>2.791369086783665E-3</c:v>
                </c:pt>
                <c:pt idx="39">
                  <c:v>2.4199503321545341E-3</c:v>
                </c:pt>
                <c:pt idx="40">
                  <c:v>8.6474206805013143</c:v>
                </c:pt>
                <c:pt idx="41">
                  <c:v>0.65698217444009466</c:v>
                </c:pt>
                <c:pt idx="42">
                  <c:v>0.6373261264661999</c:v>
                </c:pt>
                <c:pt idx="43">
                  <c:v>3.117981976423133E-3</c:v>
                </c:pt>
                <c:pt idx="44">
                  <c:v>16.719694446609648</c:v>
                </c:pt>
                <c:pt idx="45">
                  <c:v>6.8396110110375146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6D-44BB-BBDD-271FD0EF69A9}"/>
            </c:ext>
          </c:extLst>
        </c:ser>
        <c:ser>
          <c:idx val="2"/>
          <c:order val="2"/>
          <c:tx>
            <c:strRef>
              <c:f>IPCP_LRU_LLC_ineractions!$H$1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IPCP_LRU_LLC_ineractions!$H$2:$H$47</c:f>
              <c:numCache>
                <c:formatCode>General</c:formatCode>
                <c:ptCount val="46"/>
                <c:pt idx="0">
                  <c:v>24.991757335970984</c:v>
                </c:pt>
                <c:pt idx="1">
                  <c:v>99.948099416008475</c:v>
                </c:pt>
                <c:pt idx="2">
                  <c:v>99.971169631939574</c:v>
                </c:pt>
                <c:pt idx="3">
                  <c:v>99.739760973554837</c:v>
                </c:pt>
                <c:pt idx="4">
                  <c:v>99.996578374471255</c:v>
                </c:pt>
                <c:pt idx="5">
                  <c:v>99.996793426095948</c:v>
                </c:pt>
                <c:pt idx="6">
                  <c:v>99.966223516785647</c:v>
                </c:pt>
                <c:pt idx="7">
                  <c:v>99.998600855576811</c:v>
                </c:pt>
                <c:pt idx="8">
                  <c:v>92.30897729090789</c:v>
                </c:pt>
                <c:pt idx="9">
                  <c:v>83.092777034168151</c:v>
                </c:pt>
                <c:pt idx="10">
                  <c:v>99.993652537537002</c:v>
                </c:pt>
                <c:pt idx="11">
                  <c:v>98.761300138874347</c:v>
                </c:pt>
                <c:pt idx="12">
                  <c:v>99.905802573155327</c:v>
                </c:pt>
                <c:pt idx="13">
                  <c:v>99.830332510527072</c:v>
                </c:pt>
                <c:pt idx="14">
                  <c:v>90.728288388730178</c:v>
                </c:pt>
                <c:pt idx="15">
                  <c:v>97.009463890883325</c:v>
                </c:pt>
                <c:pt idx="16">
                  <c:v>99.670421605109581</c:v>
                </c:pt>
                <c:pt idx="17">
                  <c:v>54.724387908630831</c:v>
                </c:pt>
                <c:pt idx="18">
                  <c:v>51.476973714795768</c:v>
                </c:pt>
                <c:pt idx="19">
                  <c:v>50.532492725509215</c:v>
                </c:pt>
                <c:pt idx="20">
                  <c:v>99.227916806293095</c:v>
                </c:pt>
                <c:pt idx="21">
                  <c:v>99.649232191519445</c:v>
                </c:pt>
                <c:pt idx="22">
                  <c:v>99.494301154452842</c:v>
                </c:pt>
                <c:pt idx="23">
                  <c:v>99.301766145992033</c:v>
                </c:pt>
                <c:pt idx="24">
                  <c:v>94.536161989675165</c:v>
                </c:pt>
                <c:pt idx="25">
                  <c:v>94.040798102098393</c:v>
                </c:pt>
                <c:pt idx="26">
                  <c:v>99.153607853392614</c:v>
                </c:pt>
                <c:pt idx="27">
                  <c:v>97.813110097690569</c:v>
                </c:pt>
                <c:pt idx="28">
                  <c:v>99.693921660978233</c:v>
                </c:pt>
                <c:pt idx="29">
                  <c:v>99.992239258741151</c:v>
                </c:pt>
                <c:pt idx="30">
                  <c:v>99.984937320424621</c:v>
                </c:pt>
                <c:pt idx="31">
                  <c:v>93.704162241313213</c:v>
                </c:pt>
                <c:pt idx="32">
                  <c:v>23.042836041358935</c:v>
                </c:pt>
                <c:pt idx="33">
                  <c:v>99.977013055952284</c:v>
                </c:pt>
                <c:pt idx="34">
                  <c:v>99.993073161270658</c:v>
                </c:pt>
                <c:pt idx="35">
                  <c:v>99.992441289167203</c:v>
                </c:pt>
                <c:pt idx="36">
                  <c:v>99.948818346442408</c:v>
                </c:pt>
                <c:pt idx="37">
                  <c:v>96.590022685473414</c:v>
                </c:pt>
                <c:pt idx="38">
                  <c:v>99.996909555653929</c:v>
                </c:pt>
                <c:pt idx="39">
                  <c:v>99.996206564344192</c:v>
                </c:pt>
                <c:pt idx="40">
                  <c:v>91.352068815886881</c:v>
                </c:pt>
                <c:pt idx="41">
                  <c:v>99.222193517616901</c:v>
                </c:pt>
                <c:pt idx="42">
                  <c:v>98.86771699921411</c:v>
                </c:pt>
                <c:pt idx="43">
                  <c:v>99.996061496450835</c:v>
                </c:pt>
                <c:pt idx="44">
                  <c:v>71.073759397963457</c:v>
                </c:pt>
                <c:pt idx="45">
                  <c:v>91.09522510219108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6D-44BB-BBDD-271FD0EF6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IPCP_HAWKEYE_LLC_ineractions!$F$1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IPCP_HAWKEYE_LLC_ineractions!$F$2:$F$47</c:f>
              <c:numCache>
                <c:formatCode>General</c:formatCode>
                <c:ptCount val="46"/>
                <c:pt idx="0">
                  <c:v>0</c:v>
                </c:pt>
                <c:pt idx="1">
                  <c:v>1.3679710909405294E-2</c:v>
                </c:pt>
                <c:pt idx="2">
                  <c:v>2.9539668006036655E-2</c:v>
                </c:pt>
                <c:pt idx="3">
                  <c:v>0.22052484448234758</c:v>
                </c:pt>
                <c:pt idx="4">
                  <c:v>3.9887925709277397E-3</c:v>
                </c:pt>
                <c:pt idx="5">
                  <c:v>2.9148114213456356E-2</c:v>
                </c:pt>
                <c:pt idx="6">
                  <c:v>1.2942577314250484E-2</c:v>
                </c:pt>
                <c:pt idx="7">
                  <c:v>6.1234308708393468E-4</c:v>
                </c:pt>
                <c:pt idx="8">
                  <c:v>2.4532413563475006</c:v>
                </c:pt>
                <c:pt idx="9">
                  <c:v>3.7489946312286935</c:v>
                </c:pt>
                <c:pt idx="10">
                  <c:v>4.1842989925725632E-2</c:v>
                </c:pt>
                <c:pt idx="11">
                  <c:v>0.25629852427741673</c:v>
                </c:pt>
                <c:pt idx="12">
                  <c:v>0.15419813041176131</c:v>
                </c:pt>
                <c:pt idx="13">
                  <c:v>8.3943900672743585E-2</c:v>
                </c:pt>
                <c:pt idx="14">
                  <c:v>3.416180437546791</c:v>
                </c:pt>
                <c:pt idx="15">
                  <c:v>0.97149075425881914</c:v>
                </c:pt>
                <c:pt idx="16">
                  <c:v>0.30317849027068655</c:v>
                </c:pt>
                <c:pt idx="17">
                  <c:v>15.885116682414155</c:v>
                </c:pt>
                <c:pt idx="18">
                  <c:v>19.010019125826886</c:v>
                </c:pt>
                <c:pt idx="19">
                  <c:v>20.629509897459172</c:v>
                </c:pt>
                <c:pt idx="20">
                  <c:v>0.7230811902135702</c:v>
                </c:pt>
                <c:pt idx="21">
                  <c:v>0.62762611087113418</c:v>
                </c:pt>
                <c:pt idx="22">
                  <c:v>1.0611506738180014</c:v>
                </c:pt>
                <c:pt idx="23">
                  <c:v>0.88453579804110904</c:v>
                </c:pt>
                <c:pt idx="24">
                  <c:v>2.4849400696586232</c:v>
                </c:pt>
                <c:pt idx="25">
                  <c:v>3.0595912250806241</c:v>
                </c:pt>
                <c:pt idx="26">
                  <c:v>0.36007826148011446</c:v>
                </c:pt>
                <c:pt idx="27">
                  <c:v>0.63330398962941503</c:v>
                </c:pt>
                <c:pt idx="28">
                  <c:v>0.43334512901650318</c:v>
                </c:pt>
                <c:pt idx="29">
                  <c:v>9.3713767642161605E-2</c:v>
                </c:pt>
                <c:pt idx="30">
                  <c:v>1.9987237065488304E-2</c:v>
                </c:pt>
                <c:pt idx="31">
                  <c:v>1.6010688042752172</c:v>
                </c:pt>
                <c:pt idx="32">
                  <c:v>0</c:v>
                </c:pt>
                <c:pt idx="33">
                  <c:v>8.0461885461650066E-3</c:v>
                </c:pt>
                <c:pt idx="34">
                  <c:v>2.7703069269216117E-3</c:v>
                </c:pt>
                <c:pt idx="35">
                  <c:v>7.108693102316605E-4</c:v>
                </c:pt>
                <c:pt idx="36">
                  <c:v>2.1029436639678888E-2</c:v>
                </c:pt>
                <c:pt idx="37">
                  <c:v>2.5727046329265032E-4</c:v>
                </c:pt>
                <c:pt idx="38">
                  <c:v>5.978590004904658E-3</c:v>
                </c:pt>
                <c:pt idx="39">
                  <c:v>1.6519152925369911E-3</c:v>
                </c:pt>
                <c:pt idx="40">
                  <c:v>4.2051386794663076E-3</c:v>
                </c:pt>
                <c:pt idx="41">
                  <c:v>0.30698464089706634</c:v>
                </c:pt>
                <c:pt idx="42">
                  <c:v>0.43591710439468662</c:v>
                </c:pt>
                <c:pt idx="43">
                  <c:v>2.9764405972490687E-3</c:v>
                </c:pt>
                <c:pt idx="44">
                  <c:v>11.077534287102978</c:v>
                </c:pt>
                <c:pt idx="45">
                  <c:v>2.024776342597133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67-467C-AE10-F8D35F34AB01}"/>
            </c:ext>
          </c:extLst>
        </c:ser>
        <c:ser>
          <c:idx val="1"/>
          <c:order val="1"/>
          <c:tx>
            <c:strRef>
              <c:f>IPCP_HAWKEYE_LLC_ineractions!$G$1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IPCP_HAWKEYE_LLC_ineractions!$G$2:$G$47</c:f>
              <c:numCache>
                <c:formatCode>General</c:formatCode>
                <c:ptCount val="46"/>
                <c:pt idx="0">
                  <c:v>75.008242664029012</c:v>
                </c:pt>
                <c:pt idx="1">
                  <c:v>0.30565946055975191</c:v>
                </c:pt>
                <c:pt idx="2">
                  <c:v>0.17506516467264741</c:v>
                </c:pt>
                <c:pt idx="3">
                  <c:v>1.2404232032105071</c:v>
                </c:pt>
                <c:pt idx="4">
                  <c:v>2.9888992980803124</c:v>
                </c:pt>
                <c:pt idx="5">
                  <c:v>2.8474064072270178</c:v>
                </c:pt>
                <c:pt idx="6">
                  <c:v>26.089647350066127</c:v>
                </c:pt>
                <c:pt idx="7">
                  <c:v>6.9982067095306832E-3</c:v>
                </c:pt>
                <c:pt idx="8">
                  <c:v>3.0347852008688294</c:v>
                </c:pt>
                <c:pt idx="9">
                  <c:v>36.815400004082719</c:v>
                </c:pt>
                <c:pt idx="10">
                  <c:v>2.307973380950302</c:v>
                </c:pt>
                <c:pt idx="11">
                  <c:v>31.504524946991957</c:v>
                </c:pt>
                <c:pt idx="12">
                  <c:v>5.3058718689080031</c:v>
                </c:pt>
                <c:pt idx="13">
                  <c:v>11.728854841440624</c:v>
                </c:pt>
                <c:pt idx="14">
                  <c:v>4.0862061453022935</c:v>
                </c:pt>
                <c:pt idx="15">
                  <c:v>1.3756732037734798</c:v>
                </c:pt>
                <c:pt idx="16">
                  <c:v>0.3704814683644494</c:v>
                </c:pt>
                <c:pt idx="17">
                  <c:v>29.092297536920309</c:v>
                </c:pt>
                <c:pt idx="18">
                  <c:v>31.704128722078924</c:v>
                </c:pt>
                <c:pt idx="19">
                  <c:v>31.896032679678022</c:v>
                </c:pt>
                <c:pt idx="20">
                  <c:v>37.116125162064364</c:v>
                </c:pt>
                <c:pt idx="21">
                  <c:v>37.971989053442329</c:v>
                </c:pt>
                <c:pt idx="22">
                  <c:v>36.559133726957228</c:v>
                </c:pt>
                <c:pt idx="23">
                  <c:v>35.918333563250101</c:v>
                </c:pt>
                <c:pt idx="24">
                  <c:v>13.296876912140206</c:v>
                </c:pt>
                <c:pt idx="25">
                  <c:v>12.535000006989517</c:v>
                </c:pt>
                <c:pt idx="26">
                  <c:v>7.6358388953687601</c:v>
                </c:pt>
                <c:pt idx="27">
                  <c:v>16.020176582238516</c:v>
                </c:pt>
                <c:pt idx="28">
                  <c:v>0.69582345079299157</c:v>
                </c:pt>
                <c:pt idx="29">
                  <c:v>1.2640461681965984</c:v>
                </c:pt>
                <c:pt idx="30">
                  <c:v>0.19264806810109208</c:v>
                </c:pt>
                <c:pt idx="31">
                  <c:v>7.5917167668670666</c:v>
                </c:pt>
                <c:pt idx="32">
                  <c:v>76.957163958641061</c:v>
                </c:pt>
                <c:pt idx="33">
                  <c:v>18.288729772181586</c:v>
                </c:pt>
                <c:pt idx="34">
                  <c:v>0.12743411863839416</c:v>
                </c:pt>
                <c:pt idx="35">
                  <c:v>27.981237789338621</c:v>
                </c:pt>
                <c:pt idx="36">
                  <c:v>0.60071042922908824</c:v>
                </c:pt>
                <c:pt idx="37">
                  <c:v>24.947259555025006</c:v>
                </c:pt>
                <c:pt idx="38">
                  <c:v>17.345882467563381</c:v>
                </c:pt>
                <c:pt idx="39">
                  <c:v>22.549607360383906</c:v>
                </c:pt>
                <c:pt idx="40">
                  <c:v>30.00426521208917</c:v>
                </c:pt>
                <c:pt idx="41">
                  <c:v>22.236644687487662</c:v>
                </c:pt>
                <c:pt idx="42">
                  <c:v>0.7701526520723091</c:v>
                </c:pt>
                <c:pt idx="43">
                  <c:v>16.96544877720817</c:v>
                </c:pt>
                <c:pt idx="44">
                  <c:v>26.096940752167818</c:v>
                </c:pt>
                <c:pt idx="45">
                  <c:v>17.54563905871888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67-467C-AE10-F8D35F34AB01}"/>
            </c:ext>
          </c:extLst>
        </c:ser>
        <c:ser>
          <c:idx val="2"/>
          <c:order val="2"/>
          <c:tx>
            <c:strRef>
              <c:f>IPCP_HAWKEYE_LLC_ineractions!$H$1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IPCP_HAWKEYE_LLC_ineractions!$H$2:$H$47</c:f>
              <c:numCache>
                <c:formatCode>General</c:formatCode>
                <c:ptCount val="46"/>
                <c:pt idx="0">
                  <c:v>24.991757335970984</c:v>
                </c:pt>
                <c:pt idx="1">
                  <c:v>99.680660828530847</c:v>
                </c:pt>
                <c:pt idx="2">
                  <c:v>99.795395167321317</c:v>
                </c:pt>
                <c:pt idx="3">
                  <c:v>98.539051952307148</c:v>
                </c:pt>
                <c:pt idx="4">
                  <c:v>97.007111909348765</c:v>
                </c:pt>
                <c:pt idx="5">
                  <c:v>97.123445478559518</c:v>
                </c:pt>
                <c:pt idx="6">
                  <c:v>73.897410072619635</c:v>
                </c:pt>
                <c:pt idx="7">
                  <c:v>99.99238945020339</c:v>
                </c:pt>
                <c:pt idx="8">
                  <c:v>94.51197344278367</c:v>
                </c:pt>
                <c:pt idx="9">
                  <c:v>59.435605364688591</c:v>
                </c:pt>
                <c:pt idx="10">
                  <c:v>97.650183629123973</c:v>
                </c:pt>
                <c:pt idx="11">
                  <c:v>68.239176528730624</c:v>
                </c:pt>
                <c:pt idx="12">
                  <c:v>94.539930000680243</c:v>
                </c:pt>
                <c:pt idx="13">
                  <c:v>88.187201257886642</c:v>
                </c:pt>
                <c:pt idx="14">
                  <c:v>92.497613417150916</c:v>
                </c:pt>
                <c:pt idx="15">
                  <c:v>97.652836041967703</c:v>
                </c:pt>
                <c:pt idx="16">
                  <c:v>99.326340041364872</c:v>
                </c:pt>
                <c:pt idx="17">
                  <c:v>55.022585780665537</c:v>
                </c:pt>
                <c:pt idx="18">
                  <c:v>49.285852152094186</c:v>
                </c:pt>
                <c:pt idx="19">
                  <c:v>47.474457422862812</c:v>
                </c:pt>
                <c:pt idx="20">
                  <c:v>62.160793647722066</c:v>
                </c:pt>
                <c:pt idx="21">
                  <c:v>61.400384835686538</c:v>
                </c:pt>
                <c:pt idx="22">
                  <c:v>62.379715599224774</c:v>
                </c:pt>
                <c:pt idx="23">
                  <c:v>63.197130638708785</c:v>
                </c:pt>
                <c:pt idx="24">
                  <c:v>84.218183018201159</c:v>
                </c:pt>
                <c:pt idx="25">
                  <c:v>84.405408767929856</c:v>
                </c:pt>
                <c:pt idx="26">
                  <c:v>92.004082843151124</c:v>
                </c:pt>
                <c:pt idx="27">
                  <c:v>83.346519428132069</c:v>
                </c:pt>
                <c:pt idx="28">
                  <c:v>98.870831420190513</c:v>
                </c:pt>
                <c:pt idx="29">
                  <c:v>98.642240064161228</c:v>
                </c:pt>
                <c:pt idx="30">
                  <c:v>99.787364694833428</c:v>
                </c:pt>
                <c:pt idx="31">
                  <c:v>90.807214428857719</c:v>
                </c:pt>
                <c:pt idx="32">
                  <c:v>23.042836041358935</c:v>
                </c:pt>
                <c:pt idx="33">
                  <c:v>81.703224039272243</c:v>
                </c:pt>
                <c:pt idx="34">
                  <c:v>99.86979557443469</c:v>
                </c:pt>
                <c:pt idx="35">
                  <c:v>72.018051341351153</c:v>
                </c:pt>
                <c:pt idx="36">
                  <c:v>99.378260134131239</c:v>
                </c:pt>
                <c:pt idx="37">
                  <c:v>75.052483174511693</c:v>
                </c:pt>
                <c:pt idx="38">
                  <c:v>82.648138942431714</c:v>
                </c:pt>
                <c:pt idx="39">
                  <c:v>77.448740724323557</c:v>
                </c:pt>
                <c:pt idx="40">
                  <c:v>69.991529649231367</c:v>
                </c:pt>
                <c:pt idx="41">
                  <c:v>77.456370671615275</c:v>
                </c:pt>
                <c:pt idx="42">
                  <c:v>98.793930243532998</c:v>
                </c:pt>
                <c:pt idx="43">
                  <c:v>83.031574782194582</c:v>
                </c:pt>
                <c:pt idx="44">
                  <c:v>62.825524960729204</c:v>
                </c:pt>
                <c:pt idx="45">
                  <c:v>80.429584598683974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67-467C-AE10-F8D35F34AB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'IPCP_SHIP++_LLC_ineractions'!$F$1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'IPCP_SHIP++_LLC_ineractions'!$A$2:$A$47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'IPCP_SHIP++_LLC_ineractions'!$F$2:$F$47</c:f>
              <c:numCache>
                <c:formatCode>General</c:formatCode>
                <c:ptCount val="46"/>
                <c:pt idx="0">
                  <c:v>0</c:v>
                </c:pt>
                <c:pt idx="1">
                  <c:v>1.8272560558127655E-2</c:v>
                </c:pt>
                <c:pt idx="2">
                  <c:v>3.290785882006219E-2</c:v>
                </c:pt>
                <c:pt idx="3">
                  <c:v>0.17790067980182048</c:v>
                </c:pt>
                <c:pt idx="4">
                  <c:v>2.8580208313187513E-2</c:v>
                </c:pt>
                <c:pt idx="5">
                  <c:v>4.2070017453663651E-3</c:v>
                </c:pt>
                <c:pt idx="6">
                  <c:v>1.1992454916499992E-2</c:v>
                </c:pt>
                <c:pt idx="7">
                  <c:v>8.7543060242756908E-5</c:v>
                </c:pt>
                <c:pt idx="8">
                  <c:v>0.96726916241373739</c:v>
                </c:pt>
                <c:pt idx="9">
                  <c:v>4.0329435280491674</c:v>
                </c:pt>
                <c:pt idx="10">
                  <c:v>7.5550391150140728E-2</c:v>
                </c:pt>
                <c:pt idx="11">
                  <c:v>0.21465135571338292</c:v>
                </c:pt>
                <c:pt idx="12">
                  <c:v>0.22436486222948815</c:v>
                </c:pt>
                <c:pt idx="13">
                  <c:v>0.24290516246634444</c:v>
                </c:pt>
                <c:pt idx="14">
                  <c:v>1.6564022963278322</c:v>
                </c:pt>
                <c:pt idx="15">
                  <c:v>0.42792031457061541</c:v>
                </c:pt>
                <c:pt idx="16">
                  <c:v>0.41913224148455769</c:v>
                </c:pt>
                <c:pt idx="17">
                  <c:v>16.563512279248666</c:v>
                </c:pt>
                <c:pt idx="18">
                  <c:v>17.990333678056604</c:v>
                </c:pt>
                <c:pt idx="19">
                  <c:v>19.199826049141116</c:v>
                </c:pt>
                <c:pt idx="20">
                  <c:v>0.69305826851502572</c:v>
                </c:pt>
                <c:pt idx="21">
                  <c:v>0.82201649699282009</c:v>
                </c:pt>
                <c:pt idx="22">
                  <c:v>1.0094657524629675</c:v>
                </c:pt>
                <c:pt idx="23">
                  <c:v>0.72636733471969039</c:v>
                </c:pt>
                <c:pt idx="24">
                  <c:v>2.7889622946390258</c:v>
                </c:pt>
                <c:pt idx="25">
                  <c:v>3.1696906562081448</c:v>
                </c:pt>
                <c:pt idx="26">
                  <c:v>0.27287326360746023</c:v>
                </c:pt>
                <c:pt idx="27">
                  <c:v>0.76288410254698125</c:v>
                </c:pt>
                <c:pt idx="28">
                  <c:v>0.39941561905119433</c:v>
                </c:pt>
                <c:pt idx="29">
                  <c:v>6.1105755990085379E-2</c:v>
                </c:pt>
                <c:pt idx="30">
                  <c:v>1.9458439433157462E-2</c:v>
                </c:pt>
                <c:pt idx="31">
                  <c:v>1.1445120665240578</c:v>
                </c:pt>
                <c:pt idx="32">
                  <c:v>0</c:v>
                </c:pt>
                <c:pt idx="33">
                  <c:v>4.3669994584920671E-3</c:v>
                </c:pt>
                <c:pt idx="34">
                  <c:v>2.5470627735198095E-3</c:v>
                </c:pt>
                <c:pt idx="35">
                  <c:v>8.2477239227588873E-4</c:v>
                </c:pt>
                <c:pt idx="36">
                  <c:v>5.3226448453655957E-3</c:v>
                </c:pt>
                <c:pt idx="37">
                  <c:v>5.0999592003263966E-4</c:v>
                </c:pt>
                <c:pt idx="38">
                  <c:v>2.4705229022843746E-3</c:v>
                </c:pt>
                <c:pt idx="39">
                  <c:v>1.655350506675201E-3</c:v>
                </c:pt>
                <c:pt idx="40">
                  <c:v>0</c:v>
                </c:pt>
                <c:pt idx="41">
                  <c:v>0.30251128856462839</c:v>
                </c:pt>
                <c:pt idx="42">
                  <c:v>0.42501038354429516</c:v>
                </c:pt>
                <c:pt idx="43">
                  <c:v>2.7285537872766656E-3</c:v>
                </c:pt>
                <c:pt idx="44">
                  <c:v>11.568263745493997</c:v>
                </c:pt>
                <c:pt idx="45">
                  <c:v>1.921661799976587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B8-4AD1-8FD9-C1617CB3AE3D}"/>
            </c:ext>
          </c:extLst>
        </c:ser>
        <c:ser>
          <c:idx val="1"/>
          <c:order val="1"/>
          <c:tx>
            <c:strRef>
              <c:f>'IPCP_SHIP++_LLC_ineractions'!$G$1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'IPCP_SHIP++_LLC_ineractions'!$A$2:$A$47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'IPCP_SHIP++_LLC_ineractions'!$G$2:$G$47</c:f>
              <c:numCache>
                <c:formatCode>General</c:formatCode>
                <c:ptCount val="46"/>
                <c:pt idx="0">
                  <c:v>77.843915343915342</c:v>
                </c:pt>
                <c:pt idx="1">
                  <c:v>0.55621234036276535</c:v>
                </c:pt>
                <c:pt idx="2">
                  <c:v>0.15170055552974368</c:v>
                </c:pt>
                <c:pt idx="3">
                  <c:v>0.91600414794331142</c:v>
                </c:pt>
                <c:pt idx="4">
                  <c:v>2.6974989094394197</c:v>
                </c:pt>
                <c:pt idx="5">
                  <c:v>2.8232217866597056</c:v>
                </c:pt>
                <c:pt idx="6">
                  <c:v>25.976876920825404</c:v>
                </c:pt>
                <c:pt idx="7">
                  <c:v>38.150040050950061</c:v>
                </c:pt>
                <c:pt idx="8">
                  <c:v>1.0530332449312998</c:v>
                </c:pt>
                <c:pt idx="9">
                  <c:v>35.168951946847002</c:v>
                </c:pt>
                <c:pt idx="10">
                  <c:v>2.9333290943595562</c:v>
                </c:pt>
                <c:pt idx="11">
                  <c:v>40.899005422612554</c:v>
                </c:pt>
                <c:pt idx="12">
                  <c:v>6.3120912215927412</c:v>
                </c:pt>
                <c:pt idx="13">
                  <c:v>13.791578172818033</c:v>
                </c:pt>
                <c:pt idx="14">
                  <c:v>1.9471012519094197</c:v>
                </c:pt>
                <c:pt idx="15">
                  <c:v>0.62973213703808295</c:v>
                </c:pt>
                <c:pt idx="16">
                  <c:v>3.0978020630964274</c:v>
                </c:pt>
                <c:pt idx="17">
                  <c:v>28.884741281988735</c:v>
                </c:pt>
                <c:pt idx="18">
                  <c:v>31.072230078160722</c:v>
                </c:pt>
                <c:pt idx="19">
                  <c:v>31.033394356416892</c:v>
                </c:pt>
                <c:pt idx="20">
                  <c:v>35.635535043121422</c:v>
                </c:pt>
                <c:pt idx="21">
                  <c:v>35.196687649920541</c:v>
                </c:pt>
                <c:pt idx="22">
                  <c:v>34.951618187349354</c:v>
                </c:pt>
                <c:pt idx="23">
                  <c:v>35.672053501264294</c:v>
                </c:pt>
                <c:pt idx="24">
                  <c:v>13.202306718303817</c:v>
                </c:pt>
                <c:pt idx="25">
                  <c:v>10.996856385409519</c:v>
                </c:pt>
                <c:pt idx="26">
                  <c:v>8.2570909224521198</c:v>
                </c:pt>
                <c:pt idx="27">
                  <c:v>10.068985088704057</c:v>
                </c:pt>
                <c:pt idx="28">
                  <c:v>0.78451891026092235</c:v>
                </c:pt>
                <c:pt idx="29">
                  <c:v>0.40321192508950704</c:v>
                </c:pt>
                <c:pt idx="30">
                  <c:v>9.8552096121891017E-2</c:v>
                </c:pt>
                <c:pt idx="31">
                  <c:v>13.064535566870536</c:v>
                </c:pt>
                <c:pt idx="32">
                  <c:v>72.494459492735771</c:v>
                </c:pt>
                <c:pt idx="33">
                  <c:v>27.082304441794246</c:v>
                </c:pt>
                <c:pt idx="34">
                  <c:v>92.50862528075578</c:v>
                </c:pt>
                <c:pt idx="35">
                  <c:v>29.32973104172288</c:v>
                </c:pt>
                <c:pt idx="36">
                  <c:v>88.925196012181914</c:v>
                </c:pt>
                <c:pt idx="37">
                  <c:v>24.024377804977558</c:v>
                </c:pt>
                <c:pt idx="38">
                  <c:v>15.429704493236676</c:v>
                </c:pt>
                <c:pt idx="39">
                  <c:v>23.68303072606432</c:v>
                </c:pt>
                <c:pt idx="40">
                  <c:v>24.854656028566644</c:v>
                </c:pt>
                <c:pt idx="41">
                  <c:v>22.072202326667707</c:v>
                </c:pt>
                <c:pt idx="42">
                  <c:v>1.0413503373800785</c:v>
                </c:pt>
                <c:pt idx="43">
                  <c:v>20.059799336873414</c:v>
                </c:pt>
                <c:pt idx="44">
                  <c:v>22.810345431001295</c:v>
                </c:pt>
                <c:pt idx="45">
                  <c:v>22.41302655724941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B8-4AD1-8FD9-C1617CB3AE3D}"/>
            </c:ext>
          </c:extLst>
        </c:ser>
        <c:ser>
          <c:idx val="2"/>
          <c:order val="2"/>
          <c:tx>
            <c:strRef>
              <c:f>'IPCP_SHIP++_LLC_ineractions'!$H$1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'IPCP_SHIP++_LLC_ineractions'!$A$2:$A$47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'IPCP_SHIP++_LLC_ineractions'!$H$2:$H$47</c:f>
              <c:numCache>
                <c:formatCode>General</c:formatCode>
                <c:ptCount val="46"/>
                <c:pt idx="0">
                  <c:v>22.156084656084658</c:v>
                </c:pt>
                <c:pt idx="1">
                  <c:v>99.425515099079107</c:v>
                </c:pt>
                <c:pt idx="2">
                  <c:v>99.81539158565019</c:v>
                </c:pt>
                <c:pt idx="3">
                  <c:v>98.906095172254865</c:v>
                </c:pt>
                <c:pt idx="4">
                  <c:v>97.273920882247396</c:v>
                </c:pt>
                <c:pt idx="5">
                  <c:v>97.172571211594928</c:v>
                </c:pt>
                <c:pt idx="6">
                  <c:v>74.011130624258087</c:v>
                </c:pt>
                <c:pt idx="7">
                  <c:v>61.849872405989693</c:v>
                </c:pt>
                <c:pt idx="8">
                  <c:v>97.979697592654958</c:v>
                </c:pt>
                <c:pt idx="9">
                  <c:v>60.798104525103838</c:v>
                </c:pt>
                <c:pt idx="10">
                  <c:v>96.991120514490305</c:v>
                </c:pt>
                <c:pt idx="11">
                  <c:v>58.886343221674068</c:v>
                </c:pt>
                <c:pt idx="12">
                  <c:v>93.46354391617777</c:v>
                </c:pt>
                <c:pt idx="13">
                  <c:v>85.965516664715622</c:v>
                </c:pt>
                <c:pt idx="14">
                  <c:v>96.396496451762744</c:v>
                </c:pt>
                <c:pt idx="15">
                  <c:v>98.942347548391297</c:v>
                </c:pt>
                <c:pt idx="16">
                  <c:v>96.483065695419015</c:v>
                </c:pt>
                <c:pt idx="17">
                  <c:v>54.551746438762606</c:v>
                </c:pt>
                <c:pt idx="18">
                  <c:v>50.937436243782678</c:v>
                </c:pt>
                <c:pt idx="19">
                  <c:v>49.766779594441992</c:v>
                </c:pt>
                <c:pt idx="20">
                  <c:v>63.671406688363554</c:v>
                </c:pt>
                <c:pt idx="21">
                  <c:v>63.981295853086642</c:v>
                </c:pt>
                <c:pt idx="22">
                  <c:v>64.038916060187674</c:v>
                </c:pt>
                <c:pt idx="23">
                  <c:v>63.601579164016023</c:v>
                </c:pt>
                <c:pt idx="24">
                  <c:v>84.008730987057163</c:v>
                </c:pt>
                <c:pt idx="25">
                  <c:v>85.833452958382338</c:v>
                </c:pt>
                <c:pt idx="26">
                  <c:v>91.470035813940427</c:v>
                </c:pt>
                <c:pt idx="27">
                  <c:v>89.168130808748955</c:v>
                </c:pt>
                <c:pt idx="28">
                  <c:v>98.816065470687889</c:v>
                </c:pt>
                <c:pt idx="29">
                  <c:v>99.535682318920408</c:v>
                </c:pt>
                <c:pt idx="30">
                  <c:v>99.881989464444956</c:v>
                </c:pt>
                <c:pt idx="31">
                  <c:v>85.790952366605396</c:v>
                </c:pt>
                <c:pt idx="32">
                  <c:v>27.505540507264222</c:v>
                </c:pt>
                <c:pt idx="33">
                  <c:v>72.913328558747253</c:v>
                </c:pt>
                <c:pt idx="34">
                  <c:v>7.4888276564706961</c:v>
                </c:pt>
                <c:pt idx="35">
                  <c:v>70.669444185884842</c:v>
                </c:pt>
                <c:pt idx="36">
                  <c:v>11.06948134297272</c:v>
                </c:pt>
                <c:pt idx="37">
                  <c:v>75.975112199102412</c:v>
                </c:pt>
                <c:pt idx="38">
                  <c:v>84.567824983861044</c:v>
                </c:pt>
                <c:pt idx="39">
                  <c:v>76.315313923429002</c:v>
                </c:pt>
                <c:pt idx="40">
                  <c:v>75.145343971433348</c:v>
                </c:pt>
                <c:pt idx="41">
                  <c:v>77.625286384767662</c:v>
                </c:pt>
                <c:pt idx="42">
                  <c:v>98.533639279075629</c:v>
                </c:pt>
                <c:pt idx="43">
                  <c:v>79.937472109339311</c:v>
                </c:pt>
                <c:pt idx="44">
                  <c:v>65.621390823504711</c:v>
                </c:pt>
                <c:pt idx="45">
                  <c:v>75.665311642774014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B8-4AD1-8FD9-C1617CB3AE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SPP_HAWKEYE_L2C_ineractions!$F$1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SPP_HAWKEYE_L2C_ineractions!$A$2:$A$47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SPP_HAWKEYE_L2C_ineractions!$F$2:$F$47</c:f>
              <c:numCache>
                <c:formatCode>General</c:formatCode>
                <c:ptCount val="46"/>
                <c:pt idx="0">
                  <c:v>4.3478260869565215</c:v>
                </c:pt>
                <c:pt idx="1">
                  <c:v>3.0296547379081722</c:v>
                </c:pt>
                <c:pt idx="2">
                  <c:v>23.844681089113017</c:v>
                </c:pt>
                <c:pt idx="3">
                  <c:v>7.8700257873408965</c:v>
                </c:pt>
                <c:pt idx="4">
                  <c:v>20.222502936418234</c:v>
                </c:pt>
                <c:pt idx="5">
                  <c:v>19.759936587022985</c:v>
                </c:pt>
                <c:pt idx="6">
                  <c:v>14.956451694104617</c:v>
                </c:pt>
                <c:pt idx="7">
                  <c:v>1.3992378135487173</c:v>
                </c:pt>
                <c:pt idx="8">
                  <c:v>70.976443768996958</c:v>
                </c:pt>
                <c:pt idx="9">
                  <c:v>18.346732632446919</c:v>
                </c:pt>
                <c:pt idx="10">
                  <c:v>86.440431609884726</c:v>
                </c:pt>
                <c:pt idx="11">
                  <c:v>86.691047741527115</c:v>
                </c:pt>
                <c:pt idx="12">
                  <c:v>85.550625654319759</c:v>
                </c:pt>
                <c:pt idx="13">
                  <c:v>81.474499242551758</c:v>
                </c:pt>
                <c:pt idx="14">
                  <c:v>67.464985835049447</c:v>
                </c:pt>
                <c:pt idx="15">
                  <c:v>81.143422836349799</c:v>
                </c:pt>
                <c:pt idx="16">
                  <c:v>67.270306258322236</c:v>
                </c:pt>
                <c:pt idx="17">
                  <c:v>63.567724222086639</c:v>
                </c:pt>
                <c:pt idx="18">
                  <c:v>21.026436031331595</c:v>
                </c:pt>
                <c:pt idx="19">
                  <c:v>22.859929477080051</c:v>
                </c:pt>
                <c:pt idx="20">
                  <c:v>34.142668705569243</c:v>
                </c:pt>
                <c:pt idx="21">
                  <c:v>32.045776847784047</c:v>
                </c:pt>
                <c:pt idx="22">
                  <c:v>25.811819105335061</c:v>
                </c:pt>
                <c:pt idx="23">
                  <c:v>34.768530933722673</c:v>
                </c:pt>
                <c:pt idx="24">
                  <c:v>51.428571428571423</c:v>
                </c:pt>
                <c:pt idx="25">
                  <c:v>54.379878577623586</c:v>
                </c:pt>
                <c:pt idx="26">
                  <c:v>23.301438140614287</c:v>
                </c:pt>
                <c:pt idx="27">
                  <c:v>26.327527298864723</c:v>
                </c:pt>
                <c:pt idx="28">
                  <c:v>79.040691066151396</c:v>
                </c:pt>
                <c:pt idx="29">
                  <c:v>61.850016378372096</c:v>
                </c:pt>
                <c:pt idx="30">
                  <c:v>54.702031886085258</c:v>
                </c:pt>
                <c:pt idx="31">
                  <c:v>47.531780754480273</c:v>
                </c:pt>
                <c:pt idx="32">
                  <c:v>3.9126478616924478</c:v>
                </c:pt>
                <c:pt idx="33">
                  <c:v>55.531039760227017</c:v>
                </c:pt>
                <c:pt idx="34">
                  <c:v>0.76597446970367677</c:v>
                </c:pt>
                <c:pt idx="35">
                  <c:v>22.304976768159957</c:v>
                </c:pt>
                <c:pt idx="36">
                  <c:v>0.7536538349955838</c:v>
                </c:pt>
                <c:pt idx="37">
                  <c:v>19.382911392405063</c:v>
                </c:pt>
                <c:pt idx="38">
                  <c:v>21.466838904051897</c:v>
                </c:pt>
                <c:pt idx="39">
                  <c:v>18.717639309566618</c:v>
                </c:pt>
                <c:pt idx="40">
                  <c:v>33.221834011111746</c:v>
                </c:pt>
                <c:pt idx="41">
                  <c:v>54.688825202192938</c:v>
                </c:pt>
                <c:pt idx="42">
                  <c:v>14.591431296520852</c:v>
                </c:pt>
                <c:pt idx="43">
                  <c:v>11.364423524385685</c:v>
                </c:pt>
                <c:pt idx="44">
                  <c:v>38.204225352112672</c:v>
                </c:pt>
                <c:pt idx="45">
                  <c:v>37.077334552281343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E4-486D-BAE6-5D36E59067BE}"/>
            </c:ext>
          </c:extLst>
        </c:ser>
        <c:ser>
          <c:idx val="1"/>
          <c:order val="1"/>
          <c:tx>
            <c:strRef>
              <c:f>SPP_HAWKEYE_L2C_ineractions!$G$1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SPP_HAWKEYE_L2C_ineractions!$A$2:$A$47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SPP_HAWKEYE_L2C_ineractions!$G$2:$G$47</c:f>
              <c:numCache>
                <c:formatCode>General</c:formatCode>
                <c:ptCount val="46"/>
                <c:pt idx="0">
                  <c:v>4.3478260869565215</c:v>
                </c:pt>
                <c:pt idx="1">
                  <c:v>2.7478081323344399E-3</c:v>
                </c:pt>
                <c:pt idx="2">
                  <c:v>6.6061324520128278E-2</c:v>
                </c:pt>
                <c:pt idx="3">
                  <c:v>1.2780897820481012E-2</c:v>
                </c:pt>
                <c:pt idx="4">
                  <c:v>0</c:v>
                </c:pt>
                <c:pt idx="5">
                  <c:v>0</c:v>
                </c:pt>
                <c:pt idx="6">
                  <c:v>6.7126483075735459E-4</c:v>
                </c:pt>
                <c:pt idx="7">
                  <c:v>0</c:v>
                </c:pt>
                <c:pt idx="8">
                  <c:v>11.560600303951368</c:v>
                </c:pt>
                <c:pt idx="9">
                  <c:v>14.924757781900638</c:v>
                </c:pt>
                <c:pt idx="10">
                  <c:v>1.8695236176855676</c:v>
                </c:pt>
                <c:pt idx="11">
                  <c:v>1.4583432758217938</c:v>
                </c:pt>
                <c:pt idx="12">
                  <c:v>1.8924173687621517</c:v>
                </c:pt>
                <c:pt idx="13">
                  <c:v>1.6744655781854907</c:v>
                </c:pt>
                <c:pt idx="14">
                  <c:v>10.112295632189138</c:v>
                </c:pt>
                <c:pt idx="15">
                  <c:v>15.157740147929696</c:v>
                </c:pt>
                <c:pt idx="16">
                  <c:v>18.490901020861074</c:v>
                </c:pt>
                <c:pt idx="17">
                  <c:v>1.3626194834248526</c:v>
                </c:pt>
                <c:pt idx="18">
                  <c:v>0.45691906005221933</c:v>
                </c:pt>
                <c:pt idx="19">
                  <c:v>0.69022432290494418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9.9321633244937066E-4</c:v>
                </c:pt>
                <c:pt idx="24">
                  <c:v>23.025210084033613</c:v>
                </c:pt>
                <c:pt idx="25">
                  <c:v>19.601040763226365</c:v>
                </c:pt>
                <c:pt idx="26">
                  <c:v>0.14878074509045519</c:v>
                </c:pt>
                <c:pt idx="27">
                  <c:v>0.27126554484497001</c:v>
                </c:pt>
                <c:pt idx="28">
                  <c:v>16.276426460559218</c:v>
                </c:pt>
                <c:pt idx="29">
                  <c:v>0.23880723184378203</c:v>
                </c:pt>
                <c:pt idx="30">
                  <c:v>9.504851060777246E-2</c:v>
                </c:pt>
                <c:pt idx="31">
                  <c:v>1.0655783263591683</c:v>
                </c:pt>
                <c:pt idx="32">
                  <c:v>0.18198362147406735</c:v>
                </c:pt>
                <c:pt idx="33">
                  <c:v>0.28345502662372862</c:v>
                </c:pt>
                <c:pt idx="34">
                  <c:v>0</c:v>
                </c:pt>
                <c:pt idx="35">
                  <c:v>0.26977116730262207</c:v>
                </c:pt>
                <c:pt idx="36">
                  <c:v>0</c:v>
                </c:pt>
                <c:pt idx="37">
                  <c:v>0.10417485651387688</c:v>
                </c:pt>
                <c:pt idx="38">
                  <c:v>0.13302503381306036</c:v>
                </c:pt>
                <c:pt idx="39">
                  <c:v>6.6003660571113884E-2</c:v>
                </c:pt>
                <c:pt idx="40">
                  <c:v>0.20619737671115185</c:v>
                </c:pt>
                <c:pt idx="41">
                  <c:v>0.2039945231905187</c:v>
                </c:pt>
                <c:pt idx="42">
                  <c:v>7.0455275278825558E-2</c:v>
                </c:pt>
                <c:pt idx="43">
                  <c:v>8.2696958369252588E-2</c:v>
                </c:pt>
                <c:pt idx="44">
                  <c:v>0.93896713615023475</c:v>
                </c:pt>
                <c:pt idx="45">
                  <c:v>3.2743282332183412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E4-486D-BAE6-5D36E59067BE}"/>
            </c:ext>
          </c:extLst>
        </c:ser>
        <c:ser>
          <c:idx val="2"/>
          <c:order val="2"/>
          <c:tx>
            <c:strRef>
              <c:f>SPP_HAWKEYE_L2C_ineractions!$H$1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SPP_HAWKEYE_L2C_ineractions!$A$2:$A$47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SPP_HAWKEYE_L2C_ineractions!$H$2:$H$47</c:f>
              <c:numCache>
                <c:formatCode>General</c:formatCode>
                <c:ptCount val="46"/>
                <c:pt idx="0">
                  <c:v>91.304347826086953</c:v>
                </c:pt>
                <c:pt idx="1">
                  <c:v>96.967597453959499</c:v>
                </c:pt>
                <c:pt idx="2">
                  <c:v>76.089257586366855</c:v>
                </c:pt>
                <c:pt idx="3">
                  <c:v>92.117193314838616</c:v>
                </c:pt>
                <c:pt idx="4">
                  <c:v>79.777497063581777</c:v>
                </c:pt>
                <c:pt idx="5">
                  <c:v>80.240063412977008</c:v>
                </c:pt>
                <c:pt idx="6">
                  <c:v>85.042877041064628</c:v>
                </c:pt>
                <c:pt idx="7">
                  <c:v>98.600762186451291</c:v>
                </c:pt>
                <c:pt idx="8">
                  <c:v>17.46295592705167</c:v>
                </c:pt>
                <c:pt idx="9">
                  <c:v>66.728509585652446</c:v>
                </c:pt>
                <c:pt idx="10">
                  <c:v>11.690044772429706</c:v>
                </c:pt>
                <c:pt idx="11">
                  <c:v>11.850608982651089</c:v>
                </c:pt>
                <c:pt idx="12">
                  <c:v>12.556956976918091</c:v>
                </c:pt>
                <c:pt idx="13">
                  <c:v>16.851035179262748</c:v>
                </c:pt>
                <c:pt idx="14">
                  <c:v>22.422718532761426</c:v>
                </c:pt>
                <c:pt idx="15">
                  <c:v>3.6988370157205033</c:v>
                </c:pt>
                <c:pt idx="16">
                  <c:v>14.23879272081669</c:v>
                </c:pt>
                <c:pt idx="17">
                  <c:v>35.06965629448851</c:v>
                </c:pt>
                <c:pt idx="18">
                  <c:v>78.516644908616186</c:v>
                </c:pt>
                <c:pt idx="19">
                  <c:v>76.449846200015003</c:v>
                </c:pt>
                <c:pt idx="20">
                  <c:v>65.857331294430765</c:v>
                </c:pt>
                <c:pt idx="21">
                  <c:v>67.95422315221596</c:v>
                </c:pt>
                <c:pt idx="22">
                  <c:v>74.188180894664939</c:v>
                </c:pt>
                <c:pt idx="23">
                  <c:v>65.230475849944881</c:v>
                </c:pt>
                <c:pt idx="24">
                  <c:v>25.546218487394956</c:v>
                </c:pt>
                <c:pt idx="25">
                  <c:v>26.019080659150045</c:v>
                </c:pt>
                <c:pt idx="26">
                  <c:v>76.549781114295257</c:v>
                </c:pt>
                <c:pt idx="27">
                  <c:v>73.401207156290297</c:v>
                </c:pt>
                <c:pt idx="28">
                  <c:v>4.6828824732893839</c:v>
                </c:pt>
                <c:pt idx="29">
                  <c:v>37.911176389784124</c:v>
                </c:pt>
                <c:pt idx="30">
                  <c:v>45.202919603306974</c:v>
                </c:pt>
                <c:pt idx="31">
                  <c:v>51.402640919160561</c:v>
                </c:pt>
                <c:pt idx="32">
                  <c:v>95.905368516833491</c:v>
                </c:pt>
                <c:pt idx="33">
                  <c:v>44.185505213149249</c:v>
                </c:pt>
                <c:pt idx="34">
                  <c:v>99.234025530296321</c:v>
                </c:pt>
                <c:pt idx="35">
                  <c:v>77.425252064537418</c:v>
                </c:pt>
                <c:pt idx="36">
                  <c:v>99.246346165004411</c:v>
                </c:pt>
                <c:pt idx="37">
                  <c:v>80.512913751081058</c:v>
                </c:pt>
                <c:pt idx="38">
                  <c:v>78.400136062135033</c:v>
                </c:pt>
                <c:pt idx="39">
                  <c:v>81.21635702986228</c:v>
                </c:pt>
                <c:pt idx="40">
                  <c:v>66.571968612177102</c:v>
                </c:pt>
                <c:pt idx="41">
                  <c:v>45.107180274616546</c:v>
                </c:pt>
                <c:pt idx="42">
                  <c:v>85.33811342820033</c:v>
                </c:pt>
                <c:pt idx="43">
                  <c:v>88.55287951724506</c:v>
                </c:pt>
                <c:pt idx="44">
                  <c:v>60.856807511737088</c:v>
                </c:pt>
                <c:pt idx="45">
                  <c:v>59.648337214500316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E4-486D-BAE6-5D36E59067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SPP_LRU_LLC_ineractions!$F$1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SPP_LRU_LLC_ineractions!$F$2:$F$47</c:f>
              <c:numCache>
                <c:formatCode>General</c:formatCode>
                <c:ptCount val="46"/>
                <c:pt idx="0">
                  <c:v>0</c:v>
                </c:pt>
                <c:pt idx="1">
                  <c:v>14.62337089</c:v>
                </c:pt>
                <c:pt idx="2">
                  <c:v>20.356267119999998</c:v>
                </c:pt>
                <c:pt idx="3">
                  <c:v>20.401135719999999</c:v>
                </c:pt>
                <c:pt idx="4">
                  <c:v>13.502709019999999</c:v>
                </c:pt>
                <c:pt idx="5">
                  <c:v>13.47512214</c:v>
                </c:pt>
                <c:pt idx="6">
                  <c:v>31.8018678</c:v>
                </c:pt>
                <c:pt idx="7">
                  <c:v>15.03129798</c:v>
                </c:pt>
                <c:pt idx="8">
                  <c:v>60.858550370000003</c:v>
                </c:pt>
                <c:pt idx="9">
                  <c:v>19.257221189999999</c:v>
                </c:pt>
                <c:pt idx="10">
                  <c:v>55.763942299999997</c:v>
                </c:pt>
                <c:pt idx="11">
                  <c:v>61.723923900000003</c:v>
                </c:pt>
                <c:pt idx="12">
                  <c:v>56.491191100000002</c:v>
                </c:pt>
                <c:pt idx="13">
                  <c:v>56.409016170000001</c:v>
                </c:pt>
                <c:pt idx="14">
                  <c:v>54.030654920000003</c:v>
                </c:pt>
                <c:pt idx="15">
                  <c:v>62.498028490000003</c:v>
                </c:pt>
                <c:pt idx="16">
                  <c:v>24.038658040000001</c:v>
                </c:pt>
                <c:pt idx="17">
                  <c:v>41.973578860000003</c:v>
                </c:pt>
                <c:pt idx="18">
                  <c:v>42.041367430000001</c:v>
                </c:pt>
                <c:pt idx="19">
                  <c:v>43.532008830000002</c:v>
                </c:pt>
                <c:pt idx="20">
                  <c:v>62.499090950000003</c:v>
                </c:pt>
                <c:pt idx="21">
                  <c:v>62.13775674</c:v>
                </c:pt>
                <c:pt idx="22">
                  <c:v>62.873172449999998</c:v>
                </c:pt>
                <c:pt idx="23">
                  <c:v>61.770256209999999</c:v>
                </c:pt>
                <c:pt idx="24">
                  <c:v>33.991140350000002</c:v>
                </c:pt>
                <c:pt idx="25">
                  <c:v>32.291645070000001</c:v>
                </c:pt>
                <c:pt idx="26">
                  <c:v>29.965479760000001</c:v>
                </c:pt>
                <c:pt idx="27">
                  <c:v>47.416053640000001</c:v>
                </c:pt>
                <c:pt idx="28">
                  <c:v>32.742087269999999</c:v>
                </c:pt>
                <c:pt idx="29">
                  <c:v>52.737181829999997</c:v>
                </c:pt>
                <c:pt idx="30">
                  <c:v>25.272192440000001</c:v>
                </c:pt>
                <c:pt idx="31">
                  <c:v>19.976223019999999</c:v>
                </c:pt>
                <c:pt idx="32">
                  <c:v>0</c:v>
                </c:pt>
                <c:pt idx="33">
                  <c:v>25.673879150000001</c:v>
                </c:pt>
                <c:pt idx="34">
                  <c:v>12.672592059999999</c:v>
                </c:pt>
                <c:pt idx="35">
                  <c:v>15.87092541</c:v>
                </c:pt>
                <c:pt idx="36">
                  <c:v>12.76444641</c:v>
                </c:pt>
                <c:pt idx="37">
                  <c:v>25.59258041</c:v>
                </c:pt>
                <c:pt idx="38">
                  <c:v>28.232791819999999</c:v>
                </c:pt>
                <c:pt idx="39">
                  <c:v>26.027688789999999</c:v>
                </c:pt>
                <c:pt idx="40">
                  <c:v>24.775707000000001</c:v>
                </c:pt>
                <c:pt idx="41">
                  <c:v>43.723143030000003</c:v>
                </c:pt>
                <c:pt idx="42">
                  <c:v>20.221615249999999</c:v>
                </c:pt>
                <c:pt idx="43">
                  <c:v>24.72480075</c:v>
                </c:pt>
                <c:pt idx="44">
                  <c:v>25.774729359999998</c:v>
                </c:pt>
                <c:pt idx="45">
                  <c:v>33.723046480000001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16-41AC-BDDE-8BE005E36BEB}"/>
            </c:ext>
          </c:extLst>
        </c:ser>
        <c:ser>
          <c:idx val="1"/>
          <c:order val="1"/>
          <c:tx>
            <c:strRef>
              <c:f>SPP_LRU_LLC_ineractions!$G$1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SPP_LRU_LLC_ineractions!$G$2:$G$47</c:f>
              <c:numCache>
                <c:formatCode>General</c:formatCode>
                <c:ptCount val="46"/>
                <c:pt idx="0">
                  <c:v>0</c:v>
                </c:pt>
                <c:pt idx="1">
                  <c:v>29.45974944</c:v>
                </c:pt>
                <c:pt idx="2">
                  <c:v>24.917729850000001</c:v>
                </c:pt>
                <c:pt idx="3">
                  <c:v>23.281023940000001</c:v>
                </c:pt>
                <c:pt idx="4">
                  <c:v>9.2942807070000004</c:v>
                </c:pt>
                <c:pt idx="5">
                  <c:v>9.3628426089999994</c:v>
                </c:pt>
                <c:pt idx="6">
                  <c:v>19.370791959999998</c:v>
                </c:pt>
                <c:pt idx="7">
                  <c:v>20.299982239999999</c:v>
                </c:pt>
                <c:pt idx="8">
                  <c:v>11.836922899999999</c:v>
                </c:pt>
                <c:pt idx="9">
                  <c:v>11.34540881</c:v>
                </c:pt>
                <c:pt idx="10">
                  <c:v>15.829725420000001</c:v>
                </c:pt>
                <c:pt idx="11">
                  <c:v>22.840741000000001</c:v>
                </c:pt>
                <c:pt idx="12">
                  <c:v>16.772339939999998</c:v>
                </c:pt>
                <c:pt idx="13">
                  <c:v>14.38049303</c:v>
                </c:pt>
                <c:pt idx="14">
                  <c:v>13.4651376</c:v>
                </c:pt>
                <c:pt idx="15">
                  <c:v>15.61078322</c:v>
                </c:pt>
                <c:pt idx="16">
                  <c:v>14.931709809999999</c:v>
                </c:pt>
                <c:pt idx="17">
                  <c:v>5.405124099</c:v>
                </c:pt>
                <c:pt idx="18">
                  <c:v>2.1230779979999999</c:v>
                </c:pt>
                <c:pt idx="19">
                  <c:v>2.1142997299999999</c:v>
                </c:pt>
                <c:pt idx="20">
                  <c:v>19.01807921</c:v>
                </c:pt>
                <c:pt idx="21">
                  <c:v>19.471179589999998</c:v>
                </c:pt>
                <c:pt idx="22">
                  <c:v>17.023661350000001</c:v>
                </c:pt>
                <c:pt idx="23">
                  <c:v>19.783952880000001</c:v>
                </c:pt>
                <c:pt idx="24">
                  <c:v>20.162007200000001</c:v>
                </c:pt>
                <c:pt idx="25">
                  <c:v>19.465400330000001</c:v>
                </c:pt>
                <c:pt idx="26">
                  <c:v>18.656921149999999</c:v>
                </c:pt>
                <c:pt idx="27">
                  <c:v>18.808296080000002</c:v>
                </c:pt>
                <c:pt idx="28">
                  <c:v>20.675561500000001</c:v>
                </c:pt>
                <c:pt idx="29">
                  <c:v>4.7625390740000002</c:v>
                </c:pt>
                <c:pt idx="30">
                  <c:v>2.1816612040000001</c:v>
                </c:pt>
                <c:pt idx="31">
                  <c:v>8.5981547920000008</c:v>
                </c:pt>
                <c:pt idx="32">
                  <c:v>0</c:v>
                </c:pt>
                <c:pt idx="33">
                  <c:v>16.593621519999999</c:v>
                </c:pt>
                <c:pt idx="34">
                  <c:v>19.297855179999999</c:v>
                </c:pt>
                <c:pt idx="35">
                  <c:v>22.005097509999999</c:v>
                </c:pt>
                <c:pt idx="36">
                  <c:v>19.36595118</c:v>
                </c:pt>
                <c:pt idx="37">
                  <c:v>23.181214229999998</c:v>
                </c:pt>
                <c:pt idx="38">
                  <c:v>20.237408840000001</c:v>
                </c:pt>
                <c:pt idx="39">
                  <c:v>22.82175397</c:v>
                </c:pt>
                <c:pt idx="40">
                  <c:v>25.939605830000001</c:v>
                </c:pt>
                <c:pt idx="41">
                  <c:v>24.56789058</c:v>
                </c:pt>
                <c:pt idx="42">
                  <c:v>22.731366869999999</c:v>
                </c:pt>
                <c:pt idx="43">
                  <c:v>22.68357263</c:v>
                </c:pt>
                <c:pt idx="44">
                  <c:v>24.221138750000001</c:v>
                </c:pt>
                <c:pt idx="45">
                  <c:v>16.331023460000001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16-41AC-BDDE-8BE005E36BEB}"/>
            </c:ext>
          </c:extLst>
        </c:ser>
        <c:ser>
          <c:idx val="2"/>
          <c:order val="2"/>
          <c:tx>
            <c:strRef>
              <c:f>SPP_LRU_LLC_ineractions!$H$1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SPP_LRU_LLC_ineractions!$A$2:$A$47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SPP_LRU_LLC_ineractions!$H$2:$H$47</c:f>
              <c:numCache>
                <c:formatCode>General</c:formatCode>
                <c:ptCount val="46"/>
                <c:pt idx="0">
                  <c:v>100</c:v>
                </c:pt>
                <c:pt idx="1">
                  <c:v>55.91687967</c:v>
                </c:pt>
                <c:pt idx="2">
                  <c:v>54.726003030000001</c:v>
                </c:pt>
                <c:pt idx="3">
                  <c:v>56.317840339999997</c:v>
                </c:pt>
                <c:pt idx="4">
                  <c:v>77.203010269999993</c:v>
                </c:pt>
                <c:pt idx="5">
                  <c:v>77.162035250000002</c:v>
                </c:pt>
                <c:pt idx="6">
                  <c:v>48.827340239999998</c:v>
                </c:pt>
                <c:pt idx="7">
                  <c:v>64.668719780000004</c:v>
                </c:pt>
                <c:pt idx="8">
                  <c:v>27.304526719999998</c:v>
                </c:pt>
                <c:pt idx="9">
                  <c:v>69.397369999999995</c:v>
                </c:pt>
                <c:pt idx="10">
                  <c:v>28.406332280000001</c:v>
                </c:pt>
                <c:pt idx="11">
                  <c:v>15.4353351</c:v>
                </c:pt>
                <c:pt idx="12">
                  <c:v>26.73646896</c:v>
                </c:pt>
                <c:pt idx="13">
                  <c:v>29.21049081</c:v>
                </c:pt>
                <c:pt idx="14">
                  <c:v>32.504207479999998</c:v>
                </c:pt>
                <c:pt idx="15">
                  <c:v>21.8911883</c:v>
                </c:pt>
                <c:pt idx="16">
                  <c:v>61.029632149999998</c:v>
                </c:pt>
                <c:pt idx="17">
                  <c:v>52.621297040000002</c:v>
                </c:pt>
                <c:pt idx="18">
                  <c:v>55.835554569999999</c:v>
                </c:pt>
                <c:pt idx="19">
                  <c:v>54.353691439999999</c:v>
                </c:pt>
                <c:pt idx="20">
                  <c:v>18.482829840000001</c:v>
                </c:pt>
                <c:pt idx="21">
                  <c:v>18.391063670000001</c:v>
                </c:pt>
                <c:pt idx="22">
                  <c:v>20.1031662</c:v>
                </c:pt>
                <c:pt idx="23">
                  <c:v>18.44579092</c:v>
                </c:pt>
                <c:pt idx="24">
                  <c:v>45.84685245</c:v>
                </c:pt>
                <c:pt idx="25">
                  <c:v>48.242954609999998</c:v>
                </c:pt>
                <c:pt idx="26">
                  <c:v>51.377599089999997</c:v>
                </c:pt>
                <c:pt idx="27">
                  <c:v>33.775650280000001</c:v>
                </c:pt>
                <c:pt idx="28">
                  <c:v>46.58235123</c:v>
                </c:pt>
                <c:pt idx="29">
                  <c:v>42.5002791</c:v>
                </c:pt>
                <c:pt idx="30">
                  <c:v>72.546146350000001</c:v>
                </c:pt>
                <c:pt idx="31">
                  <c:v>71.425622189999999</c:v>
                </c:pt>
                <c:pt idx="32">
                  <c:v>100</c:v>
                </c:pt>
                <c:pt idx="33">
                  <c:v>57.732499330000003</c:v>
                </c:pt>
                <c:pt idx="34">
                  <c:v>68.029552769999995</c:v>
                </c:pt>
                <c:pt idx="35">
                  <c:v>62.123977080000003</c:v>
                </c:pt>
                <c:pt idx="36">
                  <c:v>67.869602409999999</c:v>
                </c:pt>
                <c:pt idx="37">
                  <c:v>51.226205350000001</c:v>
                </c:pt>
                <c:pt idx="38">
                  <c:v>51.529799339999997</c:v>
                </c:pt>
                <c:pt idx="39">
                  <c:v>51.150557249999999</c:v>
                </c:pt>
                <c:pt idx="40">
                  <c:v>49.284687169999998</c:v>
                </c:pt>
                <c:pt idx="41">
                  <c:v>31.708966390000001</c:v>
                </c:pt>
                <c:pt idx="42">
                  <c:v>57.047017879999999</c:v>
                </c:pt>
                <c:pt idx="43">
                  <c:v>52.591626609999999</c:v>
                </c:pt>
                <c:pt idx="44">
                  <c:v>50.004131889999996</c:v>
                </c:pt>
                <c:pt idx="45">
                  <c:v>49.945930060000002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16-41AC-BDDE-8BE005E36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SPP_HAWKEYE_LLC_ineractions!$F$1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SPP_HAWKEYE_LLC_ineractions!$F$2:$F$47</c:f>
              <c:numCache>
                <c:formatCode>General</c:formatCode>
                <c:ptCount val="46"/>
                <c:pt idx="0">
                  <c:v>0</c:v>
                </c:pt>
                <c:pt idx="1">
                  <c:v>14.907499462369827</c:v>
                </c:pt>
                <c:pt idx="2">
                  <c:v>19.80049802674198</c:v>
                </c:pt>
                <c:pt idx="3">
                  <c:v>20.31193394340022</c:v>
                </c:pt>
                <c:pt idx="4">
                  <c:v>12.511051153671731</c:v>
                </c:pt>
                <c:pt idx="5">
                  <c:v>12.353020740438469</c:v>
                </c:pt>
                <c:pt idx="6">
                  <c:v>13.991423179729987</c:v>
                </c:pt>
                <c:pt idx="7">
                  <c:v>12.789192445067526</c:v>
                </c:pt>
                <c:pt idx="8">
                  <c:v>56.94712889088661</c:v>
                </c:pt>
                <c:pt idx="9">
                  <c:v>10.653901240290727</c:v>
                </c:pt>
                <c:pt idx="10">
                  <c:v>52.007720320937523</c:v>
                </c:pt>
                <c:pt idx="11">
                  <c:v>35.717667597765363</c:v>
                </c:pt>
                <c:pt idx="12">
                  <c:v>48.631542925106537</c:v>
                </c:pt>
                <c:pt idx="13">
                  <c:v>39.180212949215594</c:v>
                </c:pt>
                <c:pt idx="14">
                  <c:v>50.432512421949248</c:v>
                </c:pt>
                <c:pt idx="15">
                  <c:v>60.850552000293831</c:v>
                </c:pt>
                <c:pt idx="16">
                  <c:v>25.888867254444136</c:v>
                </c:pt>
                <c:pt idx="17">
                  <c:v>34.373672489476462</c:v>
                </c:pt>
                <c:pt idx="18">
                  <c:v>41.185204174277139</c:v>
                </c:pt>
                <c:pt idx="19">
                  <c:v>35.957069411054988</c:v>
                </c:pt>
                <c:pt idx="20">
                  <c:v>28.389683067489969</c:v>
                </c:pt>
                <c:pt idx="21">
                  <c:v>27.110007156080059</c:v>
                </c:pt>
                <c:pt idx="22">
                  <c:v>23.762084130937431</c:v>
                </c:pt>
                <c:pt idx="23">
                  <c:v>28.144287202465112</c:v>
                </c:pt>
                <c:pt idx="24">
                  <c:v>24.537613199646213</c:v>
                </c:pt>
                <c:pt idx="25">
                  <c:v>25.235179620128122</c:v>
                </c:pt>
                <c:pt idx="26">
                  <c:v>25.141284127495549</c:v>
                </c:pt>
                <c:pt idx="27">
                  <c:v>27.869956778848763</c:v>
                </c:pt>
                <c:pt idx="28">
                  <c:v>34.003790559849747</c:v>
                </c:pt>
                <c:pt idx="29">
                  <c:v>33.933117274799876</c:v>
                </c:pt>
                <c:pt idx="30">
                  <c:v>34.003006195696003</c:v>
                </c:pt>
                <c:pt idx="31">
                  <c:v>20.426913131979973</c:v>
                </c:pt>
                <c:pt idx="32">
                  <c:v>2.3713540431586438E-2</c:v>
                </c:pt>
                <c:pt idx="33">
                  <c:v>13.72009947307806</c:v>
                </c:pt>
                <c:pt idx="34">
                  <c:v>11.87822879087088</c:v>
                </c:pt>
                <c:pt idx="35">
                  <c:v>14.051310209469959</c:v>
                </c:pt>
                <c:pt idx="36">
                  <c:v>11.856181808947312</c:v>
                </c:pt>
                <c:pt idx="37">
                  <c:v>18.58329164022998</c:v>
                </c:pt>
                <c:pt idx="38">
                  <c:v>16.539122022282633</c:v>
                </c:pt>
                <c:pt idx="39">
                  <c:v>18.468940769913754</c:v>
                </c:pt>
                <c:pt idx="40">
                  <c:v>19.874498888471511</c:v>
                </c:pt>
                <c:pt idx="41">
                  <c:v>18.430810633140226</c:v>
                </c:pt>
                <c:pt idx="42">
                  <c:v>21.207328013598374</c:v>
                </c:pt>
                <c:pt idx="43">
                  <c:v>18.384577315877088</c:v>
                </c:pt>
                <c:pt idx="44">
                  <c:v>24.072448735338707</c:v>
                </c:pt>
                <c:pt idx="45">
                  <c:v>25.291958775870768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31-4616-82BA-6AEBB7F5E518}"/>
            </c:ext>
          </c:extLst>
        </c:ser>
        <c:ser>
          <c:idx val="1"/>
          <c:order val="1"/>
          <c:tx>
            <c:strRef>
              <c:f>SPP_HAWKEYE_LLC_ineractions!$G$1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SPP_HAWKEYE_LLC_ineractions!$G$2:$G$47</c:f>
              <c:numCache>
                <c:formatCode>General</c:formatCode>
                <c:ptCount val="46"/>
                <c:pt idx="0">
                  <c:v>0</c:v>
                </c:pt>
                <c:pt idx="1">
                  <c:v>29.934910156650229</c:v>
                </c:pt>
                <c:pt idx="2">
                  <c:v>25.373317003179675</c:v>
                </c:pt>
                <c:pt idx="3">
                  <c:v>23.522077677668257</c:v>
                </c:pt>
                <c:pt idx="4">
                  <c:v>9.7853671273413561</c:v>
                </c:pt>
                <c:pt idx="5">
                  <c:v>9.7997253559712139</c:v>
                </c:pt>
                <c:pt idx="6">
                  <c:v>20.424038382240937</c:v>
                </c:pt>
                <c:pt idx="7">
                  <c:v>22.035425193910406</c:v>
                </c:pt>
                <c:pt idx="8">
                  <c:v>10.637712102483425</c:v>
                </c:pt>
                <c:pt idx="9">
                  <c:v>36.624135055199972</c:v>
                </c:pt>
                <c:pt idx="10">
                  <c:v>16.869607802950053</c:v>
                </c:pt>
                <c:pt idx="11">
                  <c:v>16.838128491620111</c:v>
                </c:pt>
                <c:pt idx="12">
                  <c:v>16.899863055577658</c:v>
                </c:pt>
                <c:pt idx="13">
                  <c:v>12.896926116622073</c:v>
                </c:pt>
                <c:pt idx="14">
                  <c:v>12.68181763495711</c:v>
                </c:pt>
                <c:pt idx="15">
                  <c:v>13.669283614660499</c:v>
                </c:pt>
                <c:pt idx="16">
                  <c:v>18.342165014313601</c:v>
                </c:pt>
                <c:pt idx="17">
                  <c:v>9.6462546503095918</c:v>
                </c:pt>
                <c:pt idx="18">
                  <c:v>1.3084671174202369</c:v>
                </c:pt>
                <c:pt idx="19">
                  <c:v>5.3348099727181868</c:v>
                </c:pt>
                <c:pt idx="20">
                  <c:v>10.172394978659096</c:v>
                </c:pt>
                <c:pt idx="21">
                  <c:v>11.051186701587856</c:v>
                </c:pt>
                <c:pt idx="22">
                  <c:v>10.393896356064193</c:v>
                </c:pt>
                <c:pt idx="23">
                  <c:v>10.130279550981612</c:v>
                </c:pt>
                <c:pt idx="24">
                  <c:v>24.167390674775557</c:v>
                </c:pt>
                <c:pt idx="25">
                  <c:v>24.355730796964025</c:v>
                </c:pt>
                <c:pt idx="26">
                  <c:v>19.281549927447102</c:v>
                </c:pt>
                <c:pt idx="27">
                  <c:v>19.920610521366438</c:v>
                </c:pt>
                <c:pt idx="28">
                  <c:v>21.109637178111001</c:v>
                </c:pt>
                <c:pt idx="29">
                  <c:v>1.1194830952940815</c:v>
                </c:pt>
                <c:pt idx="30">
                  <c:v>0.33194799481414577</c:v>
                </c:pt>
                <c:pt idx="31">
                  <c:v>7.6910381251031525</c:v>
                </c:pt>
                <c:pt idx="32">
                  <c:v>0</c:v>
                </c:pt>
                <c:pt idx="33">
                  <c:v>18.646488376122385</c:v>
                </c:pt>
                <c:pt idx="34">
                  <c:v>34.104637828810411</c:v>
                </c:pt>
                <c:pt idx="35">
                  <c:v>23.905978013248127</c:v>
                </c:pt>
                <c:pt idx="36">
                  <c:v>34.45186283065302</c:v>
                </c:pt>
                <c:pt idx="37">
                  <c:v>25.670187521137706</c:v>
                </c:pt>
                <c:pt idx="38">
                  <c:v>28.256842252438041</c:v>
                </c:pt>
                <c:pt idx="39">
                  <c:v>27.755283992734853</c:v>
                </c:pt>
                <c:pt idx="40">
                  <c:v>28.511167628349209</c:v>
                </c:pt>
                <c:pt idx="41">
                  <c:v>15.526521221085501</c:v>
                </c:pt>
                <c:pt idx="42">
                  <c:v>22.458022642167315</c:v>
                </c:pt>
                <c:pt idx="43">
                  <c:v>27.795743915058264</c:v>
                </c:pt>
                <c:pt idx="44">
                  <c:v>25.396952046596983</c:v>
                </c:pt>
                <c:pt idx="45">
                  <c:v>17.440641459896991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31-4616-82BA-6AEBB7F5E518}"/>
            </c:ext>
          </c:extLst>
        </c:ser>
        <c:ser>
          <c:idx val="2"/>
          <c:order val="2"/>
          <c:tx>
            <c:strRef>
              <c:f>SPP_HAWKEYE_LLC_ineractions!$H$1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SPP_HAWKEYE_LLC_ineractions!$A$2:$A$47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SPP_HAWKEYE_LLC_ineractions!$H$2:$H$47</c:f>
              <c:numCache>
                <c:formatCode>General</c:formatCode>
                <c:ptCount val="46"/>
                <c:pt idx="0">
                  <c:v>100</c:v>
                </c:pt>
                <c:pt idx="1">
                  <c:v>55.15759038097994</c:v>
                </c:pt>
                <c:pt idx="2">
                  <c:v>54.826184970078337</c:v>
                </c:pt>
                <c:pt idx="3">
                  <c:v>56.165988378931516</c:v>
                </c:pt>
                <c:pt idx="4">
                  <c:v>77.703581718986911</c:v>
                </c:pt>
                <c:pt idx="5">
                  <c:v>77.847253903590314</c:v>
                </c:pt>
                <c:pt idx="6">
                  <c:v>65.584538438029085</c:v>
                </c:pt>
                <c:pt idx="7">
                  <c:v>65.175382361022073</c:v>
                </c:pt>
                <c:pt idx="8">
                  <c:v>32.415159006629956</c:v>
                </c:pt>
                <c:pt idx="9">
                  <c:v>52.721963704509299</c:v>
                </c:pt>
                <c:pt idx="10">
                  <c:v>31.122671876112417</c:v>
                </c:pt>
                <c:pt idx="11">
                  <c:v>47.444203910614526</c:v>
                </c:pt>
                <c:pt idx="12">
                  <c:v>34.468594019315809</c:v>
                </c:pt>
                <c:pt idx="13">
                  <c:v>47.92286093416233</c:v>
                </c:pt>
                <c:pt idx="14">
                  <c:v>36.885669943093632</c:v>
                </c:pt>
                <c:pt idx="15">
                  <c:v>25.480164385045668</c:v>
                </c:pt>
                <c:pt idx="16">
                  <c:v>55.76896773124227</c:v>
                </c:pt>
                <c:pt idx="17">
                  <c:v>55.980072860213944</c:v>
                </c:pt>
                <c:pt idx="18">
                  <c:v>57.506328708302625</c:v>
                </c:pt>
                <c:pt idx="19">
                  <c:v>58.708120616226822</c:v>
                </c:pt>
                <c:pt idx="20">
                  <c:v>61.437921953850939</c:v>
                </c:pt>
                <c:pt idx="21">
                  <c:v>61.838806142332089</c:v>
                </c:pt>
                <c:pt idx="22">
                  <c:v>65.844019512998372</c:v>
                </c:pt>
                <c:pt idx="23">
                  <c:v>61.725433246553273</c:v>
                </c:pt>
                <c:pt idx="24">
                  <c:v>51.29499612557823</c:v>
                </c:pt>
                <c:pt idx="25">
                  <c:v>50.409089582907853</c:v>
                </c:pt>
                <c:pt idx="26">
                  <c:v>55.577165945057352</c:v>
                </c:pt>
                <c:pt idx="27">
                  <c:v>52.209432699784799</c:v>
                </c:pt>
                <c:pt idx="28">
                  <c:v>44.886572262039252</c:v>
                </c:pt>
                <c:pt idx="29">
                  <c:v>64.947399629906045</c:v>
                </c:pt>
                <c:pt idx="30">
                  <c:v>65.66504580948984</c:v>
                </c:pt>
                <c:pt idx="31">
                  <c:v>71.882048742916865</c:v>
                </c:pt>
                <c:pt idx="32">
                  <c:v>99.976286459568414</c:v>
                </c:pt>
                <c:pt idx="33">
                  <c:v>67.633412150799558</c:v>
                </c:pt>
                <c:pt idx="34">
                  <c:v>54.017133380318704</c:v>
                </c:pt>
                <c:pt idx="35">
                  <c:v>62.042711777281909</c:v>
                </c:pt>
                <c:pt idx="36">
                  <c:v>53.691955360399668</c:v>
                </c:pt>
                <c:pt idx="37">
                  <c:v>55.746520838632321</c:v>
                </c:pt>
                <c:pt idx="38">
                  <c:v>55.204035725279319</c:v>
                </c:pt>
                <c:pt idx="39">
                  <c:v>53.77577523735139</c:v>
                </c:pt>
                <c:pt idx="40">
                  <c:v>51.614333483179273</c:v>
                </c:pt>
                <c:pt idx="41">
                  <c:v>66.042668145774272</c:v>
                </c:pt>
                <c:pt idx="42">
                  <c:v>56.334649344234307</c:v>
                </c:pt>
                <c:pt idx="43">
                  <c:v>53.819678769064652</c:v>
                </c:pt>
                <c:pt idx="44">
                  <c:v>50.53059921806431</c:v>
                </c:pt>
                <c:pt idx="45">
                  <c:v>57.267399764232231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31-4616-82BA-6AEBB7F5E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22986125200607593"/>
          <c:y val="2.7432481052228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675398307123141E-2"/>
          <c:y val="0.13373128151512184"/>
          <c:w val="0.91014214209628086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'SPP_SHIP++_LLC_ineractions'!$F$1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'SPP_SHIP++_LLC_ineractions'!$A$2:$A$47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'SPP_SHIP++_LLC_ineractions'!$F$2:$F$47</c:f>
              <c:numCache>
                <c:formatCode>General</c:formatCode>
                <c:ptCount val="46"/>
                <c:pt idx="0">
                  <c:v>0</c:v>
                </c:pt>
                <c:pt idx="1">
                  <c:v>14.975790584340794</c:v>
                </c:pt>
                <c:pt idx="2">
                  <c:v>19.791796888000285</c:v>
                </c:pt>
                <c:pt idx="3">
                  <c:v>20.048344926249325</c:v>
                </c:pt>
                <c:pt idx="4">
                  <c:v>12.526908960024578</c:v>
                </c:pt>
                <c:pt idx="5">
                  <c:v>12.353796642283193</c:v>
                </c:pt>
                <c:pt idx="6">
                  <c:v>13.401243118119579</c:v>
                </c:pt>
                <c:pt idx="7">
                  <c:v>12.00971208465101</c:v>
                </c:pt>
                <c:pt idx="8">
                  <c:v>48.63104371269948</c:v>
                </c:pt>
                <c:pt idx="9">
                  <c:v>5.2425508255726339</c:v>
                </c:pt>
                <c:pt idx="10">
                  <c:v>35.280851047764308</c:v>
                </c:pt>
                <c:pt idx="11">
                  <c:v>33.429298072131935</c:v>
                </c:pt>
                <c:pt idx="12">
                  <c:v>46.847893373277593</c:v>
                </c:pt>
                <c:pt idx="13">
                  <c:v>40.533087372757635</c:v>
                </c:pt>
                <c:pt idx="14">
                  <c:v>45.598816860475836</c:v>
                </c:pt>
                <c:pt idx="15">
                  <c:v>54.416776946552517</c:v>
                </c:pt>
                <c:pt idx="16">
                  <c:v>27.66245379550908</c:v>
                </c:pt>
                <c:pt idx="17">
                  <c:v>30.847081810298459</c:v>
                </c:pt>
                <c:pt idx="18">
                  <c:v>33.772539188740218</c:v>
                </c:pt>
                <c:pt idx="19">
                  <c:v>31.065853196612647</c:v>
                </c:pt>
                <c:pt idx="20">
                  <c:v>29.565409194233233</c:v>
                </c:pt>
                <c:pt idx="21">
                  <c:v>29.10723442363664</c:v>
                </c:pt>
                <c:pt idx="22">
                  <c:v>25.184937388563366</c:v>
                </c:pt>
                <c:pt idx="23">
                  <c:v>25.932289723649092</c:v>
                </c:pt>
                <c:pt idx="24">
                  <c:v>24.589197744804043</c:v>
                </c:pt>
                <c:pt idx="25">
                  <c:v>28.501689977166894</c:v>
                </c:pt>
                <c:pt idx="26">
                  <c:v>21.942453653176301</c:v>
                </c:pt>
                <c:pt idx="27">
                  <c:v>37.071030756990325</c:v>
                </c:pt>
                <c:pt idx="28">
                  <c:v>24.609277272220332</c:v>
                </c:pt>
                <c:pt idx="29">
                  <c:v>24.484913829410875</c:v>
                </c:pt>
                <c:pt idx="30">
                  <c:v>23.969676135075108</c:v>
                </c:pt>
                <c:pt idx="31">
                  <c:v>18.083037399530713</c:v>
                </c:pt>
                <c:pt idx="32">
                  <c:v>0</c:v>
                </c:pt>
                <c:pt idx="33">
                  <c:v>13.289582585983348</c:v>
                </c:pt>
                <c:pt idx="34">
                  <c:v>12.089596118365769</c:v>
                </c:pt>
                <c:pt idx="35">
                  <c:v>14.094805584659357</c:v>
                </c:pt>
                <c:pt idx="36">
                  <c:v>12.22003883854263</c:v>
                </c:pt>
                <c:pt idx="37">
                  <c:v>18.198979019409851</c:v>
                </c:pt>
                <c:pt idx="38">
                  <c:v>16.875856337458728</c:v>
                </c:pt>
                <c:pt idx="39">
                  <c:v>17.941928827992946</c:v>
                </c:pt>
                <c:pt idx="40">
                  <c:v>16.907422211480664</c:v>
                </c:pt>
                <c:pt idx="41">
                  <c:v>19.083771468629511</c:v>
                </c:pt>
                <c:pt idx="42">
                  <c:v>21.042788502445823</c:v>
                </c:pt>
                <c:pt idx="43">
                  <c:v>17.993712842828348</c:v>
                </c:pt>
                <c:pt idx="44">
                  <c:v>20.054384772263766</c:v>
                </c:pt>
                <c:pt idx="45">
                  <c:v>23.36155231143508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B6-4EFA-A786-FA62D6902990}"/>
            </c:ext>
          </c:extLst>
        </c:ser>
        <c:ser>
          <c:idx val="1"/>
          <c:order val="1"/>
          <c:tx>
            <c:strRef>
              <c:f>'SPP_SHIP++_LLC_ineractions'!$G$1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'SPP_SHIP++_LLC_ineractions'!$A$2:$A$47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'SPP_SHIP++_LLC_ineractions'!$G$2:$G$47</c:f>
              <c:numCache>
                <c:formatCode>General</c:formatCode>
                <c:ptCount val="46"/>
                <c:pt idx="0">
                  <c:v>0</c:v>
                </c:pt>
                <c:pt idx="1">
                  <c:v>29.862249604749969</c:v>
                </c:pt>
                <c:pt idx="2">
                  <c:v>25.465098165560711</c:v>
                </c:pt>
                <c:pt idx="3">
                  <c:v>23.619244945277206</c:v>
                </c:pt>
                <c:pt idx="4">
                  <c:v>9.7937151673685729</c:v>
                </c:pt>
                <c:pt idx="5">
                  <c:v>9.7731167034827315</c:v>
                </c:pt>
                <c:pt idx="6">
                  <c:v>21.540373309165485</c:v>
                </c:pt>
                <c:pt idx="7">
                  <c:v>24.337341537235389</c:v>
                </c:pt>
                <c:pt idx="8">
                  <c:v>11.29978847913107</c:v>
                </c:pt>
                <c:pt idx="9">
                  <c:v>42.152268221489031</c:v>
                </c:pt>
                <c:pt idx="10">
                  <c:v>20.481569503933009</c:v>
                </c:pt>
                <c:pt idx="11">
                  <c:v>16.250254920937717</c:v>
                </c:pt>
                <c:pt idx="12">
                  <c:v>16.559545735924615</c:v>
                </c:pt>
                <c:pt idx="13">
                  <c:v>10.718590088199925</c:v>
                </c:pt>
                <c:pt idx="14">
                  <c:v>12.807264063612189</c:v>
                </c:pt>
                <c:pt idx="15">
                  <c:v>14.358103546060983</c:v>
                </c:pt>
                <c:pt idx="16">
                  <c:v>17.580744801034847</c:v>
                </c:pt>
                <c:pt idx="17">
                  <c:v>7.3709399457744702</c:v>
                </c:pt>
                <c:pt idx="18">
                  <c:v>1.0895828928690086</c:v>
                </c:pt>
                <c:pt idx="19">
                  <c:v>5.2528340683423069</c:v>
                </c:pt>
                <c:pt idx="20">
                  <c:v>10.334270770148255</c:v>
                </c:pt>
                <c:pt idx="21">
                  <c:v>10.650859796479926</c:v>
                </c:pt>
                <c:pt idx="22">
                  <c:v>9.6070878008573501</c:v>
                </c:pt>
                <c:pt idx="23">
                  <c:v>11.136539730823314</c:v>
                </c:pt>
                <c:pt idx="24">
                  <c:v>23.308881038783884</c:v>
                </c:pt>
                <c:pt idx="25">
                  <c:v>23.803717131376288</c:v>
                </c:pt>
                <c:pt idx="26">
                  <c:v>18.842253419466598</c:v>
                </c:pt>
                <c:pt idx="27">
                  <c:v>17.124922525088685</c:v>
                </c:pt>
                <c:pt idx="28">
                  <c:v>17.393152216833403</c:v>
                </c:pt>
                <c:pt idx="29">
                  <c:v>1.4594810110233214</c:v>
                </c:pt>
                <c:pt idx="30">
                  <c:v>0.77951483255999798</c:v>
                </c:pt>
                <c:pt idx="31">
                  <c:v>10.538303108882603</c:v>
                </c:pt>
                <c:pt idx="32">
                  <c:v>0</c:v>
                </c:pt>
                <c:pt idx="33">
                  <c:v>17.559149087822711</c:v>
                </c:pt>
                <c:pt idx="34">
                  <c:v>33.968466351685137</c:v>
                </c:pt>
                <c:pt idx="35">
                  <c:v>23.95474524342653</c:v>
                </c:pt>
                <c:pt idx="36">
                  <c:v>34.377427408914372</c:v>
                </c:pt>
                <c:pt idx="37">
                  <c:v>26.052956355884664</c:v>
                </c:pt>
                <c:pt idx="38">
                  <c:v>28.505873632667729</c:v>
                </c:pt>
                <c:pt idx="39">
                  <c:v>29.025944311067697</c:v>
                </c:pt>
                <c:pt idx="40">
                  <c:v>30.216834916680611</c:v>
                </c:pt>
                <c:pt idx="41">
                  <c:v>26.290220820189276</c:v>
                </c:pt>
                <c:pt idx="42">
                  <c:v>22.130864296145543</c:v>
                </c:pt>
                <c:pt idx="43">
                  <c:v>28.720447086732204</c:v>
                </c:pt>
                <c:pt idx="44">
                  <c:v>30.701903467029233</c:v>
                </c:pt>
                <c:pt idx="45">
                  <c:v>17.928809823571523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B6-4EFA-A786-FA62D6902990}"/>
            </c:ext>
          </c:extLst>
        </c:ser>
        <c:ser>
          <c:idx val="2"/>
          <c:order val="2"/>
          <c:tx>
            <c:strRef>
              <c:f>'SPP_SHIP++_LLC_ineractions'!$H$1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'SPP_SHIP++_LLC_ineractions'!$A$2:$A$47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Mean</c:v>
                </c:pt>
              </c:strCache>
            </c:strRef>
          </c:cat>
          <c:val>
            <c:numRef>
              <c:f>'SPP_SHIP++_LLC_ineractions'!$H$2:$H$47</c:f>
              <c:numCache>
                <c:formatCode>General</c:formatCode>
                <c:ptCount val="46"/>
                <c:pt idx="0">
                  <c:v>100</c:v>
                </c:pt>
                <c:pt idx="1">
                  <c:v>55.161959810909231</c:v>
                </c:pt>
                <c:pt idx="2">
                  <c:v>54.743104946439004</c:v>
                </c:pt>
                <c:pt idx="3">
                  <c:v>56.332410128473477</c:v>
                </c:pt>
                <c:pt idx="4">
                  <c:v>77.679375872606855</c:v>
                </c:pt>
                <c:pt idx="5">
                  <c:v>77.873086654234086</c:v>
                </c:pt>
                <c:pt idx="6">
                  <c:v>65.058383572714945</c:v>
                </c:pt>
                <c:pt idx="7">
                  <c:v>63.652946378113604</c:v>
                </c:pt>
                <c:pt idx="8">
                  <c:v>40.069167808169446</c:v>
                </c:pt>
                <c:pt idx="9">
                  <c:v>52.605180952938333</c:v>
                </c:pt>
                <c:pt idx="10">
                  <c:v>44.237579448302682</c:v>
                </c:pt>
                <c:pt idx="11">
                  <c:v>50.320447006930344</c:v>
                </c:pt>
                <c:pt idx="12">
                  <c:v>36.592560890797785</c:v>
                </c:pt>
                <c:pt idx="13">
                  <c:v>48.748322539042441</c:v>
                </c:pt>
                <c:pt idx="14">
                  <c:v>41.59391907591197</c:v>
                </c:pt>
                <c:pt idx="15">
                  <c:v>31.225119507386502</c:v>
                </c:pt>
                <c:pt idx="16">
                  <c:v>54.75680140345608</c:v>
                </c:pt>
                <c:pt idx="17">
                  <c:v>61.781978243927071</c:v>
                </c:pt>
                <c:pt idx="18">
                  <c:v>65.137877918390771</c:v>
                </c:pt>
                <c:pt idx="19">
                  <c:v>63.681312735045047</c:v>
                </c:pt>
                <c:pt idx="20">
                  <c:v>60.100320035618516</c:v>
                </c:pt>
                <c:pt idx="21">
                  <c:v>60.241905779883432</c:v>
                </c:pt>
                <c:pt idx="22">
                  <c:v>65.207974810579287</c:v>
                </c:pt>
                <c:pt idx="23">
                  <c:v>62.931170545527593</c:v>
                </c:pt>
                <c:pt idx="24">
                  <c:v>52.101921216412073</c:v>
                </c:pt>
                <c:pt idx="25">
                  <c:v>47.694592891456814</c:v>
                </c:pt>
                <c:pt idx="26">
                  <c:v>59.215292927357098</c:v>
                </c:pt>
                <c:pt idx="27">
                  <c:v>45.80404671792099</c:v>
                </c:pt>
                <c:pt idx="28">
                  <c:v>57.997570510946261</c:v>
                </c:pt>
                <c:pt idx="29">
                  <c:v>74.0556051595658</c:v>
                </c:pt>
                <c:pt idx="30">
                  <c:v>75.250809032364899</c:v>
                </c:pt>
                <c:pt idx="31">
                  <c:v>71.378659491586689</c:v>
                </c:pt>
                <c:pt idx="32">
                  <c:v>100</c:v>
                </c:pt>
                <c:pt idx="33">
                  <c:v>69.151268326193943</c:v>
                </c:pt>
                <c:pt idx="34">
                  <c:v>53.941937529949094</c:v>
                </c:pt>
                <c:pt idx="35">
                  <c:v>61.950449171914116</c:v>
                </c:pt>
                <c:pt idx="36">
                  <c:v>53.402533752543</c:v>
                </c:pt>
                <c:pt idx="37">
                  <c:v>55.748064624705485</c:v>
                </c:pt>
                <c:pt idx="38">
                  <c:v>54.618270029873543</c:v>
                </c:pt>
                <c:pt idx="39">
                  <c:v>53.032126860939357</c:v>
                </c:pt>
                <c:pt idx="40">
                  <c:v>52.875742871838725</c:v>
                </c:pt>
                <c:pt idx="41">
                  <c:v>54.626007711181209</c:v>
                </c:pt>
                <c:pt idx="42">
                  <c:v>56.82634720140863</c:v>
                </c:pt>
                <c:pt idx="43">
                  <c:v>53.285840070439448</c:v>
                </c:pt>
                <c:pt idx="44">
                  <c:v>49.243711760707001</c:v>
                </c:pt>
                <c:pt idx="45">
                  <c:v>58.70963786499339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B6-4EFA-A786-FA62D69029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3598931577713829"/>
          <c:y val="3.8489970910076436E-2"/>
          <c:w val="0.33440306158049266"/>
          <c:h val="5.870158365035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077255008166847"/>
          <c:y val="5.9692203486971067E-2"/>
          <c:w val="0.8852005589911226"/>
          <c:h val="0.396753184909368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'800_lru_llc'!$AC$2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rgbClr val="70AD47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'800_lru_llc'!$A$3:$A$48</c:f>
              <c:strCache>
                <c:ptCount val="46"/>
                <c:pt idx="0">
                  <c:v>600.perlbench_s-570B</c:v>
                </c:pt>
                <c:pt idx="1">
                  <c:v>602.gcc_s-1850B</c:v>
                </c:pt>
                <c:pt idx="2">
                  <c:v>602.gcc_s-2226B</c:v>
                </c:pt>
                <c:pt idx="3">
                  <c:v>602.gcc_s-734B</c:v>
                </c:pt>
                <c:pt idx="4">
                  <c:v>603.bwaves_s-1740B</c:v>
                </c:pt>
                <c:pt idx="5">
                  <c:v>603.bwaves_s-2609B</c:v>
                </c:pt>
                <c:pt idx="6">
                  <c:v>603.bwaves_s-2931B</c:v>
                </c:pt>
                <c:pt idx="7">
                  <c:v>603.bwaves_s-891B</c:v>
                </c:pt>
                <c:pt idx="8">
                  <c:v>605.mcf_s-1152B</c:v>
                </c:pt>
                <c:pt idx="9">
                  <c:v>605.mcf_s-1536B</c:v>
                </c:pt>
                <c:pt idx="10">
                  <c:v>605.mcf_s-1554B</c:v>
                </c:pt>
                <c:pt idx="11">
                  <c:v>605.mcf_s-1644B</c:v>
                </c:pt>
                <c:pt idx="12">
                  <c:v>605.mcf_s-472B</c:v>
                </c:pt>
                <c:pt idx="13">
                  <c:v>605.mcf_s-484B</c:v>
                </c:pt>
                <c:pt idx="14">
                  <c:v>605.mcf_s-665B</c:v>
                </c:pt>
                <c:pt idx="15">
                  <c:v>605.mcf_s-782B</c:v>
                </c:pt>
                <c:pt idx="16">
                  <c:v>605.mcf_s-994B</c:v>
                </c:pt>
                <c:pt idx="17">
                  <c:v>607.cactuBSSN_s-2421B</c:v>
                </c:pt>
                <c:pt idx="18">
                  <c:v>607.cactuBSSN_s-3477B</c:v>
                </c:pt>
                <c:pt idx="19">
                  <c:v>607.cactuBSSN_s-4004B</c:v>
                </c:pt>
                <c:pt idx="20">
                  <c:v>619.lbm_s-2676B</c:v>
                </c:pt>
                <c:pt idx="21">
                  <c:v>619.lbm_s-2677B</c:v>
                </c:pt>
                <c:pt idx="22">
                  <c:v>619.lbm_s-3766B</c:v>
                </c:pt>
                <c:pt idx="23">
                  <c:v>619.lbm_s-4268B</c:v>
                </c:pt>
                <c:pt idx="24">
                  <c:v>620.omnetpp_s-141B</c:v>
                </c:pt>
                <c:pt idx="25">
                  <c:v>620.omnetpp_s-874B</c:v>
                </c:pt>
                <c:pt idx="26">
                  <c:v>621.wrf_s-6673B</c:v>
                </c:pt>
                <c:pt idx="27">
                  <c:v>621.wrf_s-8065B</c:v>
                </c:pt>
                <c:pt idx="28">
                  <c:v>623.xalancbmk_s-10B</c:v>
                </c:pt>
                <c:pt idx="29">
                  <c:v>623.xalancbmk_s-165B</c:v>
                </c:pt>
                <c:pt idx="30">
                  <c:v>623.xalancbmk_s-202B</c:v>
                </c:pt>
                <c:pt idx="31">
                  <c:v>628.pop2_s-17B</c:v>
                </c:pt>
                <c:pt idx="32">
                  <c:v>641.leela_s-1083B</c:v>
                </c:pt>
                <c:pt idx="33">
                  <c:v>649.fotonik3d_s-10881B</c:v>
                </c:pt>
                <c:pt idx="34">
                  <c:v>649.fotonik3d_s-1176B</c:v>
                </c:pt>
                <c:pt idx="35">
                  <c:v>649.fotonik3d_s-7084B</c:v>
                </c:pt>
                <c:pt idx="36">
                  <c:v>649.fotonik3d_s-8225B</c:v>
                </c:pt>
                <c:pt idx="37">
                  <c:v>654.roms_s-1007B</c:v>
                </c:pt>
                <c:pt idx="38">
                  <c:v>654.roms_s-1070B</c:v>
                </c:pt>
                <c:pt idx="39">
                  <c:v>654.roms_s-1390B</c:v>
                </c:pt>
                <c:pt idx="40">
                  <c:v>654.roms_s-1613B</c:v>
                </c:pt>
                <c:pt idx="41">
                  <c:v>654.roms_s-293B</c:v>
                </c:pt>
                <c:pt idx="42">
                  <c:v>654.roms_s-294B</c:v>
                </c:pt>
                <c:pt idx="43">
                  <c:v>654.roms_s-523B</c:v>
                </c:pt>
                <c:pt idx="44">
                  <c:v>657.xz_s-2302B</c:v>
                </c:pt>
                <c:pt idx="45">
                  <c:v>Geomean</c:v>
                </c:pt>
              </c:strCache>
            </c:strRef>
          </c:cat>
          <c:val>
            <c:numRef>
              <c:f>'800_lru_llc'!$AC$3:$AC$48</c:f>
              <c:numCache>
                <c:formatCode>General</c:formatCode>
                <c:ptCount val="46"/>
                <c:pt idx="0">
                  <c:v>1.0009390830749818</c:v>
                </c:pt>
                <c:pt idx="1">
                  <c:v>1.0027218944138576</c:v>
                </c:pt>
                <c:pt idx="2">
                  <c:v>1.0267213851536676</c:v>
                </c:pt>
                <c:pt idx="3">
                  <c:v>1.0192053253264859</c:v>
                </c:pt>
                <c:pt idx="4">
                  <c:v>1.0226764118892955</c:v>
                </c:pt>
                <c:pt idx="5">
                  <c:v>1.0222843391673124</c:v>
                </c:pt>
                <c:pt idx="6">
                  <c:v>1.0175153515566304</c:v>
                </c:pt>
                <c:pt idx="7">
                  <c:v>1.0033325867029042</c:v>
                </c:pt>
                <c:pt idx="8">
                  <c:v>1.0771702505455405</c:v>
                </c:pt>
                <c:pt idx="9">
                  <c:v>1.154207099123346</c:v>
                </c:pt>
                <c:pt idx="10">
                  <c:v>1.6239697205095378</c:v>
                </c:pt>
                <c:pt idx="11">
                  <c:v>1.0411694814343764</c:v>
                </c:pt>
                <c:pt idx="12">
                  <c:v>1.2862673425006821</c:v>
                </c:pt>
                <c:pt idx="13">
                  <c:v>1.1756151198578326</c:v>
                </c:pt>
                <c:pt idx="14">
                  <c:v>1.0554388995851702</c:v>
                </c:pt>
                <c:pt idx="15">
                  <c:v>1.1723332969342468</c:v>
                </c:pt>
                <c:pt idx="16">
                  <c:v>1.0572101633367517</c:v>
                </c:pt>
                <c:pt idx="17">
                  <c:v>0.98208815497140145</c:v>
                </c:pt>
                <c:pt idx="18">
                  <c:v>0.98350588026283181</c:v>
                </c:pt>
                <c:pt idx="19">
                  <c:v>0.98723060517682037</c:v>
                </c:pt>
                <c:pt idx="20">
                  <c:v>1.0449750988414479</c:v>
                </c:pt>
                <c:pt idx="21">
                  <c:v>1.0484413696975685</c:v>
                </c:pt>
                <c:pt idx="22">
                  <c:v>1.0316932419667511</c:v>
                </c:pt>
                <c:pt idx="23">
                  <c:v>1.0493584672727101</c:v>
                </c:pt>
                <c:pt idx="24">
                  <c:v>1.0037944450747576</c:v>
                </c:pt>
                <c:pt idx="25">
                  <c:v>1.0048885475617577</c:v>
                </c:pt>
                <c:pt idx="26">
                  <c:v>1.1340494306506266</c:v>
                </c:pt>
                <c:pt idx="27">
                  <c:v>1.0419295065503555</c:v>
                </c:pt>
                <c:pt idx="28">
                  <c:v>1.0425088492400825</c:v>
                </c:pt>
                <c:pt idx="29">
                  <c:v>1.0063732568265196</c:v>
                </c:pt>
                <c:pt idx="30">
                  <c:v>1.0142456044473187</c:v>
                </c:pt>
                <c:pt idx="31">
                  <c:v>1.0076042136736747</c:v>
                </c:pt>
                <c:pt idx="32">
                  <c:v>0.99999970703106578</c:v>
                </c:pt>
                <c:pt idx="33">
                  <c:v>1.1693248495198652</c:v>
                </c:pt>
                <c:pt idx="34">
                  <c:v>1.0004962297776867</c:v>
                </c:pt>
                <c:pt idx="35">
                  <c:v>1.0487130160647471</c:v>
                </c:pt>
                <c:pt idx="36">
                  <c:v>1.0004880001110108</c:v>
                </c:pt>
                <c:pt idx="37">
                  <c:v>1.0092300548755129</c:v>
                </c:pt>
                <c:pt idx="38">
                  <c:v>1.0500451385729075</c:v>
                </c:pt>
                <c:pt idx="39">
                  <c:v>1.0366317321486895</c:v>
                </c:pt>
                <c:pt idx="40">
                  <c:v>1.0001435965610552</c:v>
                </c:pt>
                <c:pt idx="41">
                  <c:v>1.0136397297176249</c:v>
                </c:pt>
                <c:pt idx="42">
                  <c:v>1.0185394539920825</c:v>
                </c:pt>
                <c:pt idx="43">
                  <c:v>1.0550484568516385</c:v>
                </c:pt>
                <c:pt idx="44">
                  <c:v>1.0042057631680998</c:v>
                </c:pt>
                <c:pt idx="45">
                  <c:v>1.0523572481111878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E8-4E42-A05D-1E831478F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2606912"/>
        <c:axId val="172602648"/>
      </c:barChart>
      <c:catAx>
        <c:axId val="1726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dirty="0"/>
                  <a:t>Benchmarks</a:t>
                </a:r>
              </a:p>
            </c:rich>
          </c:tx>
          <c:layout>
            <c:manualLayout>
              <c:xMode val="edge"/>
              <c:yMode val="edge"/>
              <c:x val="0.48450481473608259"/>
              <c:y val="0.9097988021261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2602648"/>
        <c:crosses val="autoZero"/>
        <c:auto val="1"/>
        <c:lblAlgn val="ctr"/>
        <c:lblOffset val="100"/>
        <c:noMultiLvlLbl val="0"/>
      </c:catAx>
      <c:valAx>
        <c:axId val="17260264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dirty="0"/>
                  <a:t>Speedup wihtout negative interactions</a:t>
                </a:r>
              </a:p>
            </c:rich>
          </c:tx>
          <c:layout>
            <c:manualLayout>
              <c:xMode val="edge"/>
              <c:yMode val="edge"/>
              <c:x val="1.0167055489144278E-2"/>
              <c:y val="3.51132907394019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06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ysClr val="windowText" lastClr="000000"/>
                </a:solidFill>
              </a:rPr>
              <a:t>Type of</a:t>
            </a:r>
            <a:r>
              <a:rPr lang="en-US" sz="1600" baseline="0">
                <a:solidFill>
                  <a:sysClr val="windowText" lastClr="000000"/>
                </a:solidFill>
              </a:rPr>
              <a:t> interaction:</a:t>
            </a:r>
            <a:endParaRPr lang="en-US" sz="160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13786255108152476"/>
          <c:y val="3.04288423259484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44950706894566"/>
          <c:y val="0.13373128151512184"/>
          <c:w val="0.8614065578393566"/>
          <c:h val="0.348205036028326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IPCP_L1D!$F$1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IPCP_L1D!$A$2:$A$22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IPCP_L1D!$F$2:$F$22</c:f>
              <c:numCache>
                <c:formatCode>General</c:formatCode>
                <c:ptCount val="21"/>
                <c:pt idx="0">
                  <c:v>11.667648791985858</c:v>
                </c:pt>
                <c:pt idx="1">
                  <c:v>0</c:v>
                </c:pt>
                <c:pt idx="2">
                  <c:v>0</c:v>
                </c:pt>
                <c:pt idx="3">
                  <c:v>22.496892383668282</c:v>
                </c:pt>
                <c:pt idx="4">
                  <c:v>16.770186335403729</c:v>
                </c:pt>
                <c:pt idx="5">
                  <c:v>1.1106653963796822</c:v>
                </c:pt>
                <c:pt idx="6">
                  <c:v>34.299655225892657</c:v>
                </c:pt>
                <c:pt idx="7">
                  <c:v>0</c:v>
                </c:pt>
                <c:pt idx="8">
                  <c:v>26.046390409173835</c:v>
                </c:pt>
                <c:pt idx="9">
                  <c:v>4.3269230769230766</c:v>
                </c:pt>
                <c:pt idx="10">
                  <c:v>3.4821679303566415</c:v>
                </c:pt>
                <c:pt idx="11">
                  <c:v>2.3599187609803507</c:v>
                </c:pt>
                <c:pt idx="12">
                  <c:v>28.45821325648415</c:v>
                </c:pt>
                <c:pt idx="13">
                  <c:v>2.0680147058823529E-2</c:v>
                </c:pt>
                <c:pt idx="14">
                  <c:v>6.6257958028766799</c:v>
                </c:pt>
                <c:pt idx="15">
                  <c:v>0.17987514548725003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34.497423734358385</c:v>
                </c:pt>
                <c:pt idx="20">
                  <c:v>9.6171218198514694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06-40EE-8A21-7DD3FEB81EA8}"/>
            </c:ext>
          </c:extLst>
        </c:ser>
        <c:ser>
          <c:idx val="1"/>
          <c:order val="1"/>
          <c:tx>
            <c:strRef>
              <c:f>IPCP_L1D!$G$1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IPCP_L1D!$A$2:$A$22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IPCP_L1D!$G$2:$G$22</c:f>
              <c:numCache>
                <c:formatCode>General</c:formatCode>
                <c:ptCount val="21"/>
                <c:pt idx="0">
                  <c:v>22.981732469063051</c:v>
                </c:pt>
                <c:pt idx="1">
                  <c:v>7.8819804789616796E-3</c:v>
                </c:pt>
                <c:pt idx="2">
                  <c:v>0</c:v>
                </c:pt>
                <c:pt idx="3">
                  <c:v>28.92136183903391</c:v>
                </c:pt>
                <c:pt idx="4">
                  <c:v>28.105590062111801</c:v>
                </c:pt>
                <c:pt idx="5">
                  <c:v>0</c:v>
                </c:pt>
                <c:pt idx="6">
                  <c:v>44.696562995836466</c:v>
                </c:pt>
                <c:pt idx="7">
                  <c:v>0</c:v>
                </c:pt>
                <c:pt idx="8">
                  <c:v>26.100748352507541</c:v>
                </c:pt>
                <c:pt idx="9">
                  <c:v>16.778846153846153</c:v>
                </c:pt>
                <c:pt idx="10">
                  <c:v>7.8980623420387532</c:v>
                </c:pt>
                <c:pt idx="11">
                  <c:v>6.6635932068230801</c:v>
                </c:pt>
                <c:pt idx="12">
                  <c:v>42.867435158501443</c:v>
                </c:pt>
                <c:pt idx="13">
                  <c:v>5.2849264705882353E-2</c:v>
                </c:pt>
                <c:pt idx="14">
                  <c:v>17.153973119547278</c:v>
                </c:pt>
                <c:pt idx="15">
                  <c:v>1.7617183366839488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43.968266950192195</c:v>
                </c:pt>
                <c:pt idx="20">
                  <c:v>14.397931111568525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06-40EE-8A21-7DD3FEB81EA8}"/>
            </c:ext>
          </c:extLst>
        </c:ser>
        <c:ser>
          <c:idx val="2"/>
          <c:order val="2"/>
          <c:tx>
            <c:strRef>
              <c:f>IPCP_L1D!$H$1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IPCP_L1D!$A$2:$A$22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IPCP_L1D!$H$2:$H$22</c:f>
              <c:numCache>
                <c:formatCode>General</c:formatCode>
                <c:ptCount val="21"/>
                <c:pt idx="0">
                  <c:v>65.350618738951098</c:v>
                </c:pt>
                <c:pt idx="1">
                  <c:v>99.99211801952103</c:v>
                </c:pt>
                <c:pt idx="2">
                  <c:v>100</c:v>
                </c:pt>
                <c:pt idx="3">
                  <c:v>48.581745777297805</c:v>
                </c:pt>
                <c:pt idx="4">
                  <c:v>55.12422360248447</c:v>
                </c:pt>
                <c:pt idx="5">
                  <c:v>98.889334603620313</c:v>
                </c:pt>
                <c:pt idx="6">
                  <c:v>21.003781778270881</c:v>
                </c:pt>
                <c:pt idx="7">
                  <c:v>100</c:v>
                </c:pt>
                <c:pt idx="8">
                  <c:v>47.852861238318631</c:v>
                </c:pt>
                <c:pt idx="9">
                  <c:v>78.894230769230774</c:v>
                </c:pt>
                <c:pt idx="10">
                  <c:v>88.619769727604606</c:v>
                </c:pt>
                <c:pt idx="11">
                  <c:v>90.976488032196571</c:v>
                </c:pt>
                <c:pt idx="12">
                  <c:v>28.674351585014406</c:v>
                </c:pt>
                <c:pt idx="13">
                  <c:v>99.92647058823529</c:v>
                </c:pt>
                <c:pt idx="14">
                  <c:v>76.220231077576045</c:v>
                </c:pt>
                <c:pt idx="15">
                  <c:v>98.0584065178288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21.534309315449416</c:v>
                </c:pt>
                <c:pt idx="20">
                  <c:v>75.984947068580013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06-40EE-8A21-7DD3FEB81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>
                    <a:solidFill>
                      <a:sysClr val="windowText" lastClr="000000"/>
                    </a:solidFill>
                  </a:rPr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ysClr val="windowText" lastClr="000000"/>
                    </a:solidFill>
                  </a:rPr>
                  <a:t>%</a:t>
                </a:r>
              </a:p>
            </c:rich>
          </c:tx>
          <c:layout>
            <c:manualLayout>
              <c:xMode val="edge"/>
              <c:yMode val="edge"/>
              <c:x val="5.2632242774850622E-3"/>
              <c:y val="0.275237624112222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3950833345191449"/>
          <c:y val="3.8393430047281588E-2"/>
          <c:w val="0.46255572058660627"/>
          <c:h val="6.1697749484701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728773415108092"/>
          <c:y val="0.13373128151512184"/>
          <c:w val="0.87156837472002724"/>
          <c:h val="0.302489223518593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L1D_negative!$F$1</c:f>
              <c:strCache>
                <c:ptCount val="1"/>
                <c:pt idx="0">
                  <c:v>inaccP_evicts_C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L1D_negative!$A$2:$A$22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L1D_negative!$F$2:$F$22</c:f>
              <c:numCache>
                <c:formatCode>General</c:formatCode>
                <c:ptCount val="21"/>
                <c:pt idx="0">
                  <c:v>67.125645438898445</c:v>
                </c:pt>
                <c:pt idx="1">
                  <c:v>30</c:v>
                </c:pt>
                <c:pt idx="2">
                  <c:v>0</c:v>
                </c:pt>
                <c:pt idx="3">
                  <c:v>73.072768488794907</c:v>
                </c:pt>
                <c:pt idx="4">
                  <c:v>91.712707182320443</c:v>
                </c:pt>
                <c:pt idx="5">
                  <c:v>0</c:v>
                </c:pt>
                <c:pt idx="6">
                  <c:v>87.183485384472164</c:v>
                </c:pt>
                <c:pt idx="7">
                  <c:v>0</c:v>
                </c:pt>
                <c:pt idx="8">
                  <c:v>62.263936032075087</c:v>
                </c:pt>
                <c:pt idx="9">
                  <c:v>66.603053435114504</c:v>
                </c:pt>
                <c:pt idx="10">
                  <c:v>78.446466060181947</c:v>
                </c:pt>
                <c:pt idx="11">
                  <c:v>81.201402652843427</c:v>
                </c:pt>
                <c:pt idx="12">
                  <c:v>82.40997229916897</c:v>
                </c:pt>
                <c:pt idx="13">
                  <c:v>79.310344827586206</c:v>
                </c:pt>
                <c:pt idx="14">
                  <c:v>76.23814541622761</c:v>
                </c:pt>
                <c:pt idx="15">
                  <c:v>82.630272952853602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86.248395378690631</c:v>
                </c:pt>
                <c:pt idx="20">
                  <c:v>52.222329777461404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B0-47FC-A895-B5CCE006054B}"/>
            </c:ext>
          </c:extLst>
        </c:ser>
        <c:ser>
          <c:idx val="1"/>
          <c:order val="1"/>
          <c:tx>
            <c:strRef>
              <c:f>L1D_negative!$G$1</c:f>
              <c:strCache>
                <c:ptCount val="1"/>
                <c:pt idx="0">
                  <c:v>deadC_evicts_P</c:v>
                </c:pt>
              </c:strCache>
            </c:strRef>
          </c:tx>
          <c:spPr>
            <a:solidFill>
              <a:srgbClr val="FFC000">
                <a:lumMod val="60000"/>
                <a:lumOff val="4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L1D_negative!$A$2:$A$22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L1D_negative!$G$2:$G$22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5.1560194130444703</c:v>
                </c:pt>
                <c:pt idx="4">
                  <c:v>8.2872928176795568</c:v>
                </c:pt>
                <c:pt idx="5">
                  <c:v>0</c:v>
                </c:pt>
                <c:pt idx="6">
                  <c:v>1.1636566747346862E-2</c:v>
                </c:pt>
                <c:pt idx="7">
                  <c:v>0</c:v>
                </c:pt>
                <c:pt idx="8">
                  <c:v>17.586623231655921</c:v>
                </c:pt>
                <c:pt idx="9">
                  <c:v>0</c:v>
                </c:pt>
                <c:pt idx="10">
                  <c:v>0.27991602519244224</c:v>
                </c:pt>
                <c:pt idx="11">
                  <c:v>0.33541698429638667</c:v>
                </c:pt>
                <c:pt idx="12">
                  <c:v>0</c:v>
                </c:pt>
                <c:pt idx="13">
                  <c:v>0</c:v>
                </c:pt>
                <c:pt idx="14">
                  <c:v>0.42149631190727077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1.6046213093709884E-2</c:v>
                </c:pt>
                <c:pt idx="20">
                  <c:v>1.6047223781808551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B0-47FC-A895-B5CCE006054B}"/>
            </c:ext>
          </c:extLst>
        </c:ser>
        <c:ser>
          <c:idx val="2"/>
          <c:order val="2"/>
          <c:tx>
            <c:strRef>
              <c:f>L1D_negative!$H$1</c:f>
              <c:strCache>
                <c:ptCount val="1"/>
                <c:pt idx="0">
                  <c:v>inaccP_evicts_P</c:v>
                </c:pt>
              </c:strCache>
            </c:strRef>
          </c:tx>
          <c:spPr>
            <a:solidFill>
              <a:srgbClr val="ED7D31">
                <a:lumMod val="20000"/>
                <a:lumOff val="8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L1D_negative!$A$2:$A$22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L1D_negative!$H$2:$H$22</c:f>
              <c:numCache>
                <c:formatCode>General</c:formatCode>
                <c:ptCount val="21"/>
                <c:pt idx="0">
                  <c:v>32.874354561101548</c:v>
                </c:pt>
                <c:pt idx="1">
                  <c:v>70</c:v>
                </c:pt>
                <c:pt idx="2">
                  <c:v>0</c:v>
                </c:pt>
                <c:pt idx="3">
                  <c:v>21.771212098160632</c:v>
                </c:pt>
                <c:pt idx="4">
                  <c:v>0</c:v>
                </c:pt>
                <c:pt idx="5">
                  <c:v>0</c:v>
                </c:pt>
                <c:pt idx="6">
                  <c:v>12.804878048780488</c:v>
                </c:pt>
                <c:pt idx="7">
                  <c:v>0</c:v>
                </c:pt>
                <c:pt idx="8">
                  <c:v>20.149440736268993</c:v>
                </c:pt>
                <c:pt idx="9">
                  <c:v>33.396946564885496</c:v>
                </c:pt>
                <c:pt idx="10">
                  <c:v>21.273617914625611</c:v>
                </c:pt>
                <c:pt idx="11">
                  <c:v>18.463180362860193</c:v>
                </c:pt>
                <c:pt idx="12">
                  <c:v>17.590027700831026</c:v>
                </c:pt>
                <c:pt idx="13">
                  <c:v>20.689655172413794</c:v>
                </c:pt>
                <c:pt idx="14">
                  <c:v>23.340358271865121</c:v>
                </c:pt>
                <c:pt idx="15">
                  <c:v>17.369727047146402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13.735558408215661</c:v>
                </c:pt>
                <c:pt idx="20">
                  <c:v>16.172947844357743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6B0-47FC-A895-B5CCE00605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1.0497214290145791E-3"/>
              <c:y val="0.268007356744640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18301647604800456"/>
          <c:y val="3.5141587193321472E-2"/>
          <c:w val="0.73368295294202346"/>
          <c:h val="6.47772860509224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13688105665619266"/>
          <c:y val="3.04285490121899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05369247753817"/>
          <c:y val="0.13373128151512184"/>
          <c:w val="0.85880238768415429"/>
          <c:h val="0.3390332229198595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IPCP_L2C!$F$1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IPCP_L2C!$A$2:$A$22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IPCP_L2C!$F$2:$F$22</c:f>
              <c:numCache>
                <c:formatCode>General</c:formatCode>
                <c:ptCount val="21"/>
                <c:pt idx="0">
                  <c:v>0.28129395218002812</c:v>
                </c:pt>
                <c:pt idx="1">
                  <c:v>14.832022873481057</c:v>
                </c:pt>
                <c:pt idx="2">
                  <c:v>0</c:v>
                </c:pt>
                <c:pt idx="3">
                  <c:v>12.814717201776816</c:v>
                </c:pt>
                <c:pt idx="4">
                  <c:v>23.218570057581577</c:v>
                </c:pt>
                <c:pt idx="5">
                  <c:v>31.245238792850866</c:v>
                </c:pt>
                <c:pt idx="6">
                  <c:v>12.356122171535604</c:v>
                </c:pt>
                <c:pt idx="7">
                  <c:v>0</c:v>
                </c:pt>
                <c:pt idx="8">
                  <c:v>22.573556797020483</c:v>
                </c:pt>
                <c:pt idx="9">
                  <c:v>0</c:v>
                </c:pt>
                <c:pt idx="10">
                  <c:v>60.903954802259882</c:v>
                </c:pt>
                <c:pt idx="11">
                  <c:v>13.095490903942805</c:v>
                </c:pt>
                <c:pt idx="12">
                  <c:v>6.8801089918256135</c:v>
                </c:pt>
                <c:pt idx="13">
                  <c:v>1.4736842105263157</c:v>
                </c:pt>
                <c:pt idx="14">
                  <c:v>0.25641025641025639</c:v>
                </c:pt>
                <c:pt idx="15">
                  <c:v>0</c:v>
                </c:pt>
                <c:pt idx="16">
                  <c:v>0</c:v>
                </c:pt>
                <c:pt idx="17">
                  <c:v>9.2872570194384458</c:v>
                </c:pt>
                <c:pt idx="18">
                  <c:v>0</c:v>
                </c:pt>
                <c:pt idx="19">
                  <c:v>22.05558379935604</c:v>
                </c:pt>
                <c:pt idx="20">
                  <c:v>11.56370059150929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C3-464D-A44D-DEB9F03A1087}"/>
            </c:ext>
          </c:extLst>
        </c:ser>
        <c:ser>
          <c:idx val="1"/>
          <c:order val="1"/>
          <c:tx>
            <c:strRef>
              <c:f>IPCP_L2C!$G$1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IPCP_L2C!$A$2:$A$22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IPCP_L2C!$G$2:$G$22</c:f>
              <c:numCache>
                <c:formatCode>General</c:formatCode>
                <c:ptCount val="21"/>
                <c:pt idx="0">
                  <c:v>46.413502109704638</c:v>
                </c:pt>
                <c:pt idx="1">
                  <c:v>46.962115796997857</c:v>
                </c:pt>
                <c:pt idx="2">
                  <c:v>0</c:v>
                </c:pt>
                <c:pt idx="3">
                  <c:v>14.015551502351926</c:v>
                </c:pt>
                <c:pt idx="4">
                  <c:v>0.4738483685220729</c:v>
                </c:pt>
                <c:pt idx="5">
                  <c:v>37.427483152651625</c:v>
                </c:pt>
                <c:pt idx="6">
                  <c:v>13.563034349415426</c:v>
                </c:pt>
                <c:pt idx="7">
                  <c:v>0</c:v>
                </c:pt>
                <c:pt idx="8">
                  <c:v>25.746741154562386</c:v>
                </c:pt>
                <c:pt idx="9">
                  <c:v>24.378109452736318</c:v>
                </c:pt>
                <c:pt idx="10">
                  <c:v>23.107344632768363</c:v>
                </c:pt>
                <c:pt idx="11">
                  <c:v>13.488355631061088</c:v>
                </c:pt>
                <c:pt idx="12">
                  <c:v>64.441416893732978</c:v>
                </c:pt>
                <c:pt idx="13">
                  <c:v>1.0526315789473684</c:v>
                </c:pt>
                <c:pt idx="14">
                  <c:v>63.076923076923073</c:v>
                </c:pt>
                <c:pt idx="15">
                  <c:v>0</c:v>
                </c:pt>
                <c:pt idx="16">
                  <c:v>0</c:v>
                </c:pt>
                <c:pt idx="17">
                  <c:v>38.876889848812098</c:v>
                </c:pt>
                <c:pt idx="18">
                  <c:v>0</c:v>
                </c:pt>
                <c:pt idx="19">
                  <c:v>26.766649720386376</c:v>
                </c:pt>
                <c:pt idx="20">
                  <c:v>21.98952986347868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C3-464D-A44D-DEB9F03A1087}"/>
            </c:ext>
          </c:extLst>
        </c:ser>
        <c:ser>
          <c:idx val="2"/>
          <c:order val="2"/>
          <c:tx>
            <c:strRef>
              <c:f>IPCP_L2C!$H$1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IPCP_L2C!$A$2:$A$22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IPCP_L2C!$H$2:$H$22</c:f>
              <c:numCache>
                <c:formatCode>General</c:formatCode>
                <c:ptCount val="21"/>
                <c:pt idx="0">
                  <c:v>53.305203938115334</c:v>
                </c:pt>
                <c:pt idx="1">
                  <c:v>38.205861329521085</c:v>
                </c:pt>
                <c:pt idx="2">
                  <c:v>100</c:v>
                </c:pt>
                <c:pt idx="3">
                  <c:v>73.169731295871259</c:v>
                </c:pt>
                <c:pt idx="4">
                  <c:v>76.307581573896357</c:v>
                </c:pt>
                <c:pt idx="5">
                  <c:v>31.327278054497508</c:v>
                </c:pt>
                <c:pt idx="6">
                  <c:v>74.08084347904898</c:v>
                </c:pt>
                <c:pt idx="7">
                  <c:v>100</c:v>
                </c:pt>
                <c:pt idx="8">
                  <c:v>51.679702048417134</c:v>
                </c:pt>
                <c:pt idx="9">
                  <c:v>75.621890547263675</c:v>
                </c:pt>
                <c:pt idx="10">
                  <c:v>15.988700564971751</c:v>
                </c:pt>
                <c:pt idx="11">
                  <c:v>73.4161534649961</c:v>
                </c:pt>
                <c:pt idx="12">
                  <c:v>28.678474114441414</c:v>
                </c:pt>
                <c:pt idx="13">
                  <c:v>97.473684210526315</c:v>
                </c:pt>
                <c:pt idx="14">
                  <c:v>36.666666666666664</c:v>
                </c:pt>
                <c:pt idx="15">
                  <c:v>100</c:v>
                </c:pt>
                <c:pt idx="16">
                  <c:v>100</c:v>
                </c:pt>
                <c:pt idx="17">
                  <c:v>51.835853131749467</c:v>
                </c:pt>
                <c:pt idx="18">
                  <c:v>100</c:v>
                </c:pt>
                <c:pt idx="19">
                  <c:v>51.177766480257581</c:v>
                </c:pt>
                <c:pt idx="20">
                  <c:v>66.446769545012032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C3-464D-A44D-DEB9F03A1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0870273372388283"/>
          <c:y val="4.1966345027417078E-2"/>
          <c:w val="0.46255572058660627"/>
          <c:h val="6.1697749484701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307418151678409"/>
          <c:y val="0.13373128151512184"/>
          <c:w val="0.87578187594971679"/>
          <c:h val="0.352913826955426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L2C_negative!$F$1</c:f>
              <c:strCache>
                <c:ptCount val="1"/>
                <c:pt idx="0">
                  <c:v>inaccP_evicts_C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L2C_negative!$A$2:$A$22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L2C_negative!$F$2:$F$22</c:f>
              <c:numCache>
                <c:formatCode>General</c:formatCode>
                <c:ptCount val="21"/>
                <c:pt idx="0">
                  <c:v>99.696969696969688</c:v>
                </c:pt>
                <c:pt idx="1">
                  <c:v>44.360644497771688</c:v>
                </c:pt>
                <c:pt idx="2">
                  <c:v>0</c:v>
                </c:pt>
                <c:pt idx="3">
                  <c:v>63.155351534186998</c:v>
                </c:pt>
                <c:pt idx="4">
                  <c:v>94.936708860759495</c:v>
                </c:pt>
                <c:pt idx="5">
                  <c:v>82.506258941344782</c:v>
                </c:pt>
                <c:pt idx="6">
                  <c:v>82.496717503282497</c:v>
                </c:pt>
                <c:pt idx="7">
                  <c:v>0</c:v>
                </c:pt>
                <c:pt idx="8">
                  <c:v>91.179303701665063</c:v>
                </c:pt>
                <c:pt idx="9">
                  <c:v>100</c:v>
                </c:pt>
                <c:pt idx="10">
                  <c:v>1.5476190476190477</c:v>
                </c:pt>
                <c:pt idx="11">
                  <c:v>35.715269172518241</c:v>
                </c:pt>
                <c:pt idx="12">
                  <c:v>93.023255813953483</c:v>
                </c:pt>
                <c:pt idx="13">
                  <c:v>100</c:v>
                </c:pt>
                <c:pt idx="14">
                  <c:v>99.595141700404852</c:v>
                </c:pt>
                <c:pt idx="15">
                  <c:v>0</c:v>
                </c:pt>
                <c:pt idx="16">
                  <c:v>0</c:v>
                </c:pt>
                <c:pt idx="17">
                  <c:v>44.527363184079604</c:v>
                </c:pt>
                <c:pt idx="18">
                  <c:v>0</c:v>
                </c:pt>
                <c:pt idx="19">
                  <c:v>85.665236051502148</c:v>
                </c:pt>
                <c:pt idx="20">
                  <c:v>55.920291985302882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65-4B12-9B1D-086AF08A371A}"/>
            </c:ext>
          </c:extLst>
        </c:ser>
        <c:ser>
          <c:idx val="1"/>
          <c:order val="1"/>
          <c:tx>
            <c:strRef>
              <c:f>L2C_negative!$G$1</c:f>
              <c:strCache>
                <c:ptCount val="1"/>
                <c:pt idx="0">
                  <c:v>deadC_evicts_P</c:v>
                </c:pt>
              </c:strCache>
            </c:strRef>
          </c:tx>
          <c:spPr>
            <a:solidFill>
              <a:srgbClr val="FFC000">
                <a:lumMod val="60000"/>
                <a:lumOff val="4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L2C_negative!$A$2:$A$22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L2C_negative!$G$2:$G$22</c:f>
              <c:numCache>
                <c:formatCode>General</c:formatCode>
                <c:ptCount val="21"/>
                <c:pt idx="0">
                  <c:v>0.30303030303030304</c:v>
                </c:pt>
                <c:pt idx="1">
                  <c:v>0.68563592732259171</c:v>
                </c:pt>
                <c:pt idx="2">
                  <c:v>0</c:v>
                </c:pt>
                <c:pt idx="3">
                  <c:v>14.447934283643393</c:v>
                </c:pt>
                <c:pt idx="4">
                  <c:v>5.0632911392405067</c:v>
                </c:pt>
                <c:pt idx="5">
                  <c:v>3.1562947067238909</c:v>
                </c:pt>
                <c:pt idx="6">
                  <c:v>8.1910918089081903</c:v>
                </c:pt>
                <c:pt idx="7">
                  <c:v>0</c:v>
                </c:pt>
                <c:pt idx="8">
                  <c:v>3.9493601210953626</c:v>
                </c:pt>
                <c:pt idx="9">
                  <c:v>0</c:v>
                </c:pt>
                <c:pt idx="10">
                  <c:v>95.833333333333343</c:v>
                </c:pt>
                <c:pt idx="11">
                  <c:v>16.756161365826795</c:v>
                </c:pt>
                <c:pt idx="12">
                  <c:v>2.6289180990899901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0.24875621890547264</c:v>
                </c:pt>
                <c:pt idx="18">
                  <c:v>0</c:v>
                </c:pt>
                <c:pt idx="19">
                  <c:v>4.7210300429184553</c:v>
                </c:pt>
                <c:pt idx="20">
                  <c:v>7.7992418675019142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65-4B12-9B1D-086AF08A371A}"/>
            </c:ext>
          </c:extLst>
        </c:ser>
        <c:ser>
          <c:idx val="2"/>
          <c:order val="2"/>
          <c:tx>
            <c:strRef>
              <c:f>L2C_negative!$H$1</c:f>
              <c:strCache>
                <c:ptCount val="1"/>
                <c:pt idx="0">
                  <c:v>inaccP_evicts_P</c:v>
                </c:pt>
              </c:strCache>
            </c:strRef>
          </c:tx>
          <c:spPr>
            <a:solidFill>
              <a:srgbClr val="ED7D31">
                <a:lumMod val="20000"/>
                <a:lumOff val="8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L2C_negative!$A$2:$A$22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L2C_negative!$H$2:$H$22</c:f>
              <c:numCache>
                <c:formatCode>General</c:formatCode>
                <c:ptCount val="21"/>
                <c:pt idx="0">
                  <c:v>0</c:v>
                </c:pt>
                <c:pt idx="1">
                  <c:v>54.953719574905726</c:v>
                </c:pt>
                <c:pt idx="2">
                  <c:v>0</c:v>
                </c:pt>
                <c:pt idx="3">
                  <c:v>22.396714182169607</c:v>
                </c:pt>
                <c:pt idx="4">
                  <c:v>0</c:v>
                </c:pt>
                <c:pt idx="5">
                  <c:v>14.33744635193133</c:v>
                </c:pt>
                <c:pt idx="6">
                  <c:v>9.312190687809311</c:v>
                </c:pt>
                <c:pt idx="7">
                  <c:v>0</c:v>
                </c:pt>
                <c:pt idx="8">
                  <c:v>4.8713361772395762</c:v>
                </c:pt>
                <c:pt idx="9">
                  <c:v>0</c:v>
                </c:pt>
                <c:pt idx="10">
                  <c:v>2.6190476190476191</c:v>
                </c:pt>
                <c:pt idx="11">
                  <c:v>47.528569461654961</c:v>
                </c:pt>
                <c:pt idx="12">
                  <c:v>4.3478260869565215</c:v>
                </c:pt>
                <c:pt idx="13">
                  <c:v>0</c:v>
                </c:pt>
                <c:pt idx="14">
                  <c:v>0.40485829959514169</c:v>
                </c:pt>
                <c:pt idx="15">
                  <c:v>0</c:v>
                </c:pt>
                <c:pt idx="16">
                  <c:v>0</c:v>
                </c:pt>
                <c:pt idx="17">
                  <c:v>55.223880597014926</c:v>
                </c:pt>
                <c:pt idx="18">
                  <c:v>0</c:v>
                </c:pt>
                <c:pt idx="19">
                  <c:v>9.6137339055793998</c:v>
                </c:pt>
                <c:pt idx="20">
                  <c:v>11.280466147195206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65-4B12-9B1D-086AF08A3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3274791145198638"/>
              <c:y val="0.90335023210931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1.2254531824108285E-3"/>
              <c:y val="0.301102281562407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17398271807391633"/>
          <c:y val="3.8899196902053283E-2"/>
          <c:w val="0.70032098003190091"/>
          <c:h val="5.35799845787175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 of interaction:</a:t>
            </a:r>
          </a:p>
        </c:rich>
      </c:tx>
      <c:layout>
        <c:manualLayout>
          <c:xMode val="edge"/>
          <c:yMode val="edge"/>
          <c:x val="0.13925527130502779"/>
          <c:y val="3.04287235683081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50869733508874"/>
          <c:y val="0.13373128151512184"/>
          <c:w val="0.86334733662267027"/>
          <c:h val="0.374285651793525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IPCP_LLC!$F$1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IPCP_LLC!$A$2:$A$22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IPCP_LLC!$F$2:$F$22</c:f>
              <c:numCache>
                <c:formatCode>General</c:formatCode>
                <c:ptCount val="21"/>
                <c:pt idx="0">
                  <c:v>0</c:v>
                </c:pt>
                <c:pt idx="1">
                  <c:v>5.726966855179326E-2</c:v>
                </c:pt>
                <c:pt idx="2">
                  <c:v>0</c:v>
                </c:pt>
                <c:pt idx="3">
                  <c:v>7.4256107304554151</c:v>
                </c:pt>
                <c:pt idx="4">
                  <c:v>0</c:v>
                </c:pt>
                <c:pt idx="5">
                  <c:v>3.2808829512198323E-2</c:v>
                </c:pt>
                <c:pt idx="6">
                  <c:v>4.5698477410766287</c:v>
                </c:pt>
                <c:pt idx="7">
                  <c:v>0</c:v>
                </c:pt>
                <c:pt idx="8">
                  <c:v>0.19221528111484865</c:v>
                </c:pt>
                <c:pt idx="9">
                  <c:v>0</c:v>
                </c:pt>
                <c:pt idx="10">
                  <c:v>66.737288135593218</c:v>
                </c:pt>
                <c:pt idx="11">
                  <c:v>0.22737608003638018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0.35895901884534848</c:v>
                </c:pt>
                <c:pt idx="20">
                  <c:v>3.9800687742592915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59-4D04-86C8-E7E1595C3AF2}"/>
            </c:ext>
          </c:extLst>
        </c:ser>
        <c:ser>
          <c:idx val="1"/>
          <c:order val="1"/>
          <c:tx>
            <c:strRef>
              <c:f>IPCP_LLC!$G$1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IPCP_LLC!$A$2:$A$22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IPCP_LLC!$G$2:$G$22</c:f>
              <c:numCache>
                <c:formatCode>General</c:formatCode>
                <c:ptCount val="21"/>
                <c:pt idx="0">
                  <c:v>46.338028169014081</c:v>
                </c:pt>
                <c:pt idx="1">
                  <c:v>90.027918963418998</c:v>
                </c:pt>
                <c:pt idx="2">
                  <c:v>0</c:v>
                </c:pt>
                <c:pt idx="3">
                  <c:v>15.497663607970367</c:v>
                </c:pt>
                <c:pt idx="4">
                  <c:v>0.96804137382310051</c:v>
                </c:pt>
                <c:pt idx="5">
                  <c:v>2.3622357248782793E-2</c:v>
                </c:pt>
                <c:pt idx="6">
                  <c:v>6.8641317913303936</c:v>
                </c:pt>
                <c:pt idx="7">
                  <c:v>0</c:v>
                </c:pt>
                <c:pt idx="8">
                  <c:v>92.023065833733781</c:v>
                </c:pt>
                <c:pt idx="9">
                  <c:v>24.378109452736318</c:v>
                </c:pt>
                <c:pt idx="10">
                  <c:v>0</c:v>
                </c:pt>
                <c:pt idx="11">
                  <c:v>85.9481582537517</c:v>
                </c:pt>
                <c:pt idx="12">
                  <c:v>77.507163323782237</c:v>
                </c:pt>
                <c:pt idx="13">
                  <c:v>1.0266940451745379</c:v>
                </c:pt>
                <c:pt idx="14">
                  <c:v>64.358974358974365</c:v>
                </c:pt>
                <c:pt idx="15">
                  <c:v>0</c:v>
                </c:pt>
                <c:pt idx="16">
                  <c:v>0</c:v>
                </c:pt>
                <c:pt idx="17">
                  <c:v>97.575711226674827</c:v>
                </c:pt>
                <c:pt idx="18">
                  <c:v>0</c:v>
                </c:pt>
                <c:pt idx="19">
                  <c:v>94.02732076976767</c:v>
                </c:pt>
                <c:pt idx="20">
                  <c:v>34.828230176370063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9-4D04-86C8-E7E1595C3AF2}"/>
            </c:ext>
          </c:extLst>
        </c:ser>
        <c:ser>
          <c:idx val="2"/>
          <c:order val="2"/>
          <c:tx>
            <c:strRef>
              <c:f>IPCP_LLC!$H$1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ysClr val="window" lastClr="FFFFFF">
                <a:lumMod val="65000"/>
              </a:sys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IPCP_LLC!$A$2:$A$22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IPCP_LLC!$H$2:$H$22</c:f>
              <c:numCache>
                <c:formatCode>General</c:formatCode>
                <c:ptCount val="21"/>
                <c:pt idx="0">
                  <c:v>53.661971830985912</c:v>
                </c:pt>
                <c:pt idx="1">
                  <c:v>9.9148113680292074</c:v>
                </c:pt>
                <c:pt idx="2">
                  <c:v>100</c:v>
                </c:pt>
                <c:pt idx="3">
                  <c:v>77.076725661574216</c:v>
                </c:pt>
                <c:pt idx="4">
                  <c:v>99.031958626176902</c:v>
                </c:pt>
                <c:pt idx="5">
                  <c:v>99.943568813239011</c:v>
                </c:pt>
                <c:pt idx="6">
                  <c:v>88.566020467592978</c:v>
                </c:pt>
                <c:pt idx="7">
                  <c:v>100</c:v>
                </c:pt>
                <c:pt idx="8">
                  <c:v>7.7847188851513689</c:v>
                </c:pt>
                <c:pt idx="9">
                  <c:v>75.621890547263675</c:v>
                </c:pt>
                <c:pt idx="10">
                  <c:v>33.262711864406782</c:v>
                </c:pt>
                <c:pt idx="11">
                  <c:v>13.824465666211916</c:v>
                </c:pt>
                <c:pt idx="12">
                  <c:v>22.492836676217763</c:v>
                </c:pt>
                <c:pt idx="13">
                  <c:v>98.973305954825463</c:v>
                </c:pt>
                <c:pt idx="14">
                  <c:v>35.641025641025642</c:v>
                </c:pt>
                <c:pt idx="15">
                  <c:v>100</c:v>
                </c:pt>
                <c:pt idx="16">
                  <c:v>100</c:v>
                </c:pt>
                <c:pt idx="17">
                  <c:v>2.4242887733251761</c:v>
                </c:pt>
                <c:pt idx="18">
                  <c:v>100</c:v>
                </c:pt>
                <c:pt idx="19">
                  <c:v>5.613720211386978</c:v>
                </c:pt>
                <c:pt idx="20">
                  <c:v>61.191701049370657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59-4D04-86C8-E7E1595C3A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5.263157894736842E-3"/>
              <c:y val="0.3045037627557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1158264149120671"/>
          <c:y val="3.5141691773173105E-2"/>
          <c:w val="0.46255572058660627"/>
          <c:h val="6.1697749484701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307418151678409"/>
          <c:y val="0.13373128151512184"/>
          <c:w val="0.87578187594971679"/>
          <c:h val="0.39373019243963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LLC_negative!$F$1</c:f>
              <c:strCache>
                <c:ptCount val="1"/>
                <c:pt idx="0">
                  <c:v>inaccP_evicts_C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LLC_negative!$A$2:$A$22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LLC_negative!$F$2:$F$22</c:f>
              <c:numCache>
                <c:formatCode>General</c:formatCode>
                <c:ptCount val="21"/>
                <c:pt idx="0">
                  <c:v>100</c:v>
                </c:pt>
                <c:pt idx="1">
                  <c:v>66.729152161105461</c:v>
                </c:pt>
                <c:pt idx="2">
                  <c:v>0</c:v>
                </c:pt>
                <c:pt idx="3">
                  <c:v>93.338289962825286</c:v>
                </c:pt>
                <c:pt idx="4">
                  <c:v>98.630136986301366</c:v>
                </c:pt>
                <c:pt idx="5">
                  <c:v>0</c:v>
                </c:pt>
                <c:pt idx="6">
                  <c:v>88.828571428571422</c:v>
                </c:pt>
                <c:pt idx="7">
                  <c:v>0</c:v>
                </c:pt>
                <c:pt idx="8">
                  <c:v>99.791449426485926</c:v>
                </c:pt>
                <c:pt idx="9">
                  <c:v>100</c:v>
                </c:pt>
                <c:pt idx="10">
                  <c:v>0</c:v>
                </c:pt>
                <c:pt idx="11">
                  <c:v>91.418364861573437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0</c:v>
                </c:pt>
                <c:pt idx="16">
                  <c:v>0</c:v>
                </c:pt>
                <c:pt idx="17">
                  <c:v>63.81315156375301</c:v>
                </c:pt>
                <c:pt idx="18">
                  <c:v>0</c:v>
                </c:pt>
                <c:pt idx="19">
                  <c:v>98.840762988723782</c:v>
                </c:pt>
                <c:pt idx="20">
                  <c:v>60.069493968966995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58-4BB1-BB78-C7C29EEAC5C4}"/>
            </c:ext>
          </c:extLst>
        </c:ser>
        <c:ser>
          <c:idx val="1"/>
          <c:order val="1"/>
          <c:tx>
            <c:strRef>
              <c:f>LLC_negative!$G$1</c:f>
              <c:strCache>
                <c:ptCount val="1"/>
                <c:pt idx="0">
                  <c:v>deadC_evicts_P</c:v>
                </c:pt>
              </c:strCache>
            </c:strRef>
          </c:tx>
          <c:spPr>
            <a:solidFill>
              <a:srgbClr val="FFC000">
                <a:lumMod val="60000"/>
                <a:lumOff val="4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LLC_negative!$A$2:$A$22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LLC_negative!$G$2:$G$22</c:f>
              <c:numCache>
                <c:formatCode>General</c:formatCode>
                <c:ptCount val="21"/>
                <c:pt idx="0">
                  <c:v>0</c:v>
                </c:pt>
                <c:pt idx="1">
                  <c:v>0.62664024422901832</c:v>
                </c:pt>
                <c:pt idx="2">
                  <c:v>0</c:v>
                </c:pt>
                <c:pt idx="3">
                  <c:v>1.8438661710037174</c:v>
                </c:pt>
                <c:pt idx="4">
                  <c:v>1.3698630136986301</c:v>
                </c:pt>
                <c:pt idx="5">
                  <c:v>0</c:v>
                </c:pt>
                <c:pt idx="6">
                  <c:v>5.4571428571428573</c:v>
                </c:pt>
                <c:pt idx="7">
                  <c:v>0</c:v>
                </c:pt>
                <c:pt idx="8">
                  <c:v>5.213764337851929E-2</c:v>
                </c:pt>
                <c:pt idx="9">
                  <c:v>0</c:v>
                </c:pt>
                <c:pt idx="10">
                  <c:v>0</c:v>
                </c:pt>
                <c:pt idx="11">
                  <c:v>0.6495088089632215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0.13532477947072974</c:v>
                </c:pt>
                <c:pt idx="18">
                  <c:v>0</c:v>
                </c:pt>
                <c:pt idx="19">
                  <c:v>0.53746443250079035</c:v>
                </c:pt>
                <c:pt idx="20">
                  <c:v>0.53359739751937418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58-4BB1-BB78-C7C29EEAC5C4}"/>
            </c:ext>
          </c:extLst>
        </c:ser>
        <c:ser>
          <c:idx val="2"/>
          <c:order val="2"/>
          <c:tx>
            <c:strRef>
              <c:f>LLC_negative!$H$1</c:f>
              <c:strCache>
                <c:ptCount val="1"/>
                <c:pt idx="0">
                  <c:v>inaccP_evicts_P</c:v>
                </c:pt>
              </c:strCache>
            </c:strRef>
          </c:tx>
          <c:spPr>
            <a:solidFill>
              <a:srgbClr val="ED7D31">
                <a:lumMod val="20000"/>
                <a:lumOff val="8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LLC_negative!$A$2:$A$22</c:f>
              <c:strCache>
                <c:ptCount val="21"/>
                <c:pt idx="0">
                  <c:v>600.perlbench_s-210B</c:v>
                </c:pt>
                <c:pt idx="1">
                  <c:v>602.gcc_s-734B</c:v>
                </c:pt>
                <c:pt idx="2">
                  <c:v>603.bwaves_s-3699B</c:v>
                </c:pt>
                <c:pt idx="3">
                  <c:v>605.mcf_s-665B</c:v>
                </c:pt>
                <c:pt idx="4">
                  <c:v>607.cactuBSSN_s-2421B</c:v>
                </c:pt>
                <c:pt idx="5">
                  <c:v>619.lbm_s-4268B</c:v>
                </c:pt>
                <c:pt idx="6">
                  <c:v>620.omnetpp_s-874B</c:v>
                </c:pt>
                <c:pt idx="7">
                  <c:v>621.wrf_s-575B</c:v>
                </c:pt>
                <c:pt idx="8">
                  <c:v>623.xalancbmk_s-700B</c:v>
                </c:pt>
                <c:pt idx="9">
                  <c:v>625.x264_s-18B</c:v>
                </c:pt>
                <c:pt idx="10">
                  <c:v>627.cam4_s-573B</c:v>
                </c:pt>
                <c:pt idx="11">
                  <c:v>628.pop2_s-17B</c:v>
                </c:pt>
                <c:pt idx="12">
                  <c:v>631.deepsjeng_s-928B</c:v>
                </c:pt>
                <c:pt idx="13">
                  <c:v>638.imagick_s-10316B</c:v>
                </c:pt>
                <c:pt idx="14">
                  <c:v>641.leela_s-800B</c:v>
                </c:pt>
                <c:pt idx="15">
                  <c:v>644.nab_s-5853B</c:v>
                </c:pt>
                <c:pt idx="16">
                  <c:v>648.exchange2_s-1699B</c:v>
                </c:pt>
                <c:pt idx="17">
                  <c:v>649.fotonik3d_s-1176B</c:v>
                </c:pt>
                <c:pt idx="18">
                  <c:v>654.roms_s-842B</c:v>
                </c:pt>
                <c:pt idx="19">
                  <c:v>657.xz_s-3167B</c:v>
                </c:pt>
                <c:pt idx="20">
                  <c:v>Mean</c:v>
                </c:pt>
              </c:strCache>
            </c:strRef>
          </c:cat>
          <c:val>
            <c:numRef>
              <c:f>LLC_negative!$H$2:$H$22</c:f>
              <c:numCache>
                <c:formatCode>General</c:formatCode>
                <c:ptCount val="21"/>
                <c:pt idx="0">
                  <c:v>0</c:v>
                </c:pt>
                <c:pt idx="1">
                  <c:v>32.644207594665524</c:v>
                </c:pt>
                <c:pt idx="2">
                  <c:v>0</c:v>
                </c:pt>
                <c:pt idx="3">
                  <c:v>4.8178438661710041</c:v>
                </c:pt>
                <c:pt idx="4">
                  <c:v>0</c:v>
                </c:pt>
                <c:pt idx="5">
                  <c:v>0</c:v>
                </c:pt>
                <c:pt idx="6">
                  <c:v>5.7142857142857144</c:v>
                </c:pt>
                <c:pt idx="7">
                  <c:v>0</c:v>
                </c:pt>
                <c:pt idx="8">
                  <c:v>0.15641293013555788</c:v>
                </c:pt>
                <c:pt idx="9">
                  <c:v>0</c:v>
                </c:pt>
                <c:pt idx="10">
                  <c:v>0</c:v>
                </c:pt>
                <c:pt idx="11">
                  <c:v>7.9321263294633431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36.051523656776261</c:v>
                </c:pt>
                <c:pt idx="18">
                  <c:v>0</c:v>
                </c:pt>
                <c:pt idx="19">
                  <c:v>0.62177257877542413</c:v>
                </c:pt>
                <c:pt idx="20">
                  <c:v>4.3969086335136414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58-4BB1-BB78-C7C29EEAC5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880056"/>
        <c:axId val="291874152"/>
      </c:barChart>
      <c:catAx>
        <c:axId val="29188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Benchmarks</a:t>
                </a:r>
              </a:p>
            </c:rich>
          </c:tx>
          <c:layout>
            <c:manualLayout>
              <c:xMode val="edge"/>
              <c:yMode val="edge"/>
              <c:x val="0.44889860477966576"/>
              <c:y val="0.93007133444419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74152"/>
        <c:crosses val="autoZero"/>
        <c:auto val="1"/>
        <c:lblAlgn val="ctr"/>
        <c:lblOffset val="100"/>
        <c:noMultiLvlLbl val="0"/>
      </c:catAx>
      <c:valAx>
        <c:axId val="2918741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1.1194368296348308E-3"/>
              <c:y val="0.301242776659153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880056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18296984535392932"/>
          <c:y val="3.5141587193321472E-2"/>
          <c:w val="0.73372933968561804"/>
          <c:h val="5.9961239294974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0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0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0.06548</cdr:x>
      <cdr:y>0.30622</cdr:y>
    </cdr:from>
    <cdr:to>
      <cdr:x>0.9881</cdr:x>
      <cdr:y>0.30622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0915D42-F31D-449F-86B9-5D210E219C21}"/>
            </a:ext>
          </a:extLst>
        </cdr:cNvPr>
        <cdr:cNvCxnSpPr/>
      </cdr:nvCxnSpPr>
      <cdr:spPr>
        <a:xfrm xmlns:a="http://schemas.openxmlformats.org/drawingml/2006/main">
          <a:off x="585926" y="1136342"/>
          <a:ext cx="8256233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0.1498</cdr:x>
      <cdr:y>0.56459</cdr:y>
    </cdr:from>
    <cdr:to>
      <cdr:x>0.21131</cdr:x>
      <cdr:y>0.91627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30F0CC14-B3AC-4E44-86BC-6B00FC26E79F}"/>
            </a:ext>
          </a:extLst>
        </cdr:cNvPr>
        <cdr:cNvSpPr/>
      </cdr:nvSpPr>
      <cdr:spPr>
        <a:xfrm xmlns:a="http://schemas.openxmlformats.org/drawingml/2006/main">
          <a:off x="1340528" y="2095130"/>
          <a:ext cx="550415" cy="130501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0.65873</cdr:x>
      <cdr:y>0.56908</cdr:y>
    </cdr:from>
    <cdr:to>
      <cdr:x>0.68452</cdr:x>
      <cdr:y>0.95442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943683EC-3D7A-4082-B7BD-AC186DEC65E1}"/>
            </a:ext>
          </a:extLst>
        </cdr:cNvPr>
        <cdr:cNvSpPr/>
      </cdr:nvSpPr>
      <cdr:spPr>
        <a:xfrm xmlns:a="http://schemas.openxmlformats.org/drawingml/2006/main">
          <a:off x="5894773" y="1884431"/>
          <a:ext cx="230818" cy="127601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0.76064</cdr:x>
      <cdr:y>0.56908</cdr:y>
    </cdr:from>
    <cdr:to>
      <cdr:x>0.78643</cdr:x>
      <cdr:y>0.95174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45B6B2E7-75FE-4628-AD8B-34C06CA6F573}"/>
            </a:ext>
          </a:extLst>
        </cdr:cNvPr>
        <cdr:cNvSpPr/>
      </cdr:nvSpPr>
      <cdr:spPr>
        <a:xfrm xmlns:a="http://schemas.openxmlformats.org/drawingml/2006/main">
          <a:off x="6806707" y="1884431"/>
          <a:ext cx="230818" cy="126714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0.80203</cdr:x>
      <cdr:y>0.56908</cdr:y>
    </cdr:from>
    <cdr:to>
      <cdr:x>0.82782</cdr:x>
      <cdr:y>0.94638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8014F55C-1119-47AB-BB46-17B39D5DF90E}"/>
            </a:ext>
          </a:extLst>
        </cdr:cNvPr>
        <cdr:cNvSpPr/>
      </cdr:nvSpPr>
      <cdr:spPr>
        <a:xfrm xmlns:a="http://schemas.openxmlformats.org/drawingml/2006/main">
          <a:off x="7177103" y="1884431"/>
          <a:ext cx="230818" cy="124938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0.92758</cdr:x>
      <cdr:y>0.54984</cdr:y>
    </cdr:from>
    <cdr:to>
      <cdr:x>0.94742</cdr:x>
      <cdr:y>0.86863</cdr:y>
    </cdr:to>
    <cdr:sp macro="" textlink="">
      <cdr:nvSpPr>
        <cdr:cNvPr id="10" name="Rectangle 9">
          <a:extLst xmlns:a="http://schemas.openxmlformats.org/drawingml/2006/main">
            <a:ext uri="{FF2B5EF4-FFF2-40B4-BE49-F238E27FC236}">
              <a16:creationId xmlns:a16="http://schemas.microsoft.com/office/drawing/2014/main" id="{8566CA21-8F5B-4BAF-A8E9-837368967F35}"/>
            </a:ext>
          </a:extLst>
        </cdr:cNvPr>
        <cdr:cNvSpPr/>
      </cdr:nvSpPr>
      <cdr:spPr>
        <a:xfrm xmlns:a="http://schemas.openxmlformats.org/drawingml/2006/main">
          <a:off x="8300621" y="1820730"/>
          <a:ext cx="177553" cy="105563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196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93500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1081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4552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61288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46248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42185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9447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77341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85752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2527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832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7801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13950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5061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1081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66216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83944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29989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1580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14656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790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095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2567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71154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0473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5315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0521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0187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66037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861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43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10092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370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80872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59188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7106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85393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04954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19281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92142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33976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2936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03573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12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49881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074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8857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12121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9163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67849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8837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95226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13416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95825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14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9714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21992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16253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9884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66023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200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92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971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207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730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481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138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94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064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45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866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663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13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8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118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043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4040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39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483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818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310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76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350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858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502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78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477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94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0490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667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817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75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513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90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943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0947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8763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85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028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459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4967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9479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6790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7378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3105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604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771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2654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87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0081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6785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0158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373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6820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5316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8937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676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9117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31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68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8536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022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1081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2584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1395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5748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0958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405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9284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6114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68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6474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0492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9911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3364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8214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9571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465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360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196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68317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16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82162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360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6086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f40ad6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gf2f40ad6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02511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8168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9665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50545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28938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34629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49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2f40ad6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2f40ad6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97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onferenc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 descr="jkdjfkjsdklfjd" title="jhjdhfjsdh"/>
          <p:cNvSpPr txBox="1">
            <a:spLocks noGrp="1"/>
          </p:cNvSpPr>
          <p:nvPr>
            <p:ph type="ctrTitle"/>
          </p:nvPr>
        </p:nvSpPr>
        <p:spPr>
          <a:xfrm>
            <a:off x="1207425" y="2555590"/>
            <a:ext cx="56934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Font typeface="Cambria"/>
              <a:buNone/>
              <a:defRPr>
                <a:solidFill>
                  <a:srgbClr val="B2222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311708" y="30612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5200"/>
              <a:buFont typeface="Cambria"/>
              <a:buNone/>
              <a:defRPr sz="5200">
                <a:solidFill>
                  <a:srgbClr val="B2222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313526" y="4125300"/>
            <a:ext cx="49677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None/>
              <a:defRPr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986875" y="2432381"/>
            <a:ext cx="19623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200">
                <a:solidFill>
                  <a:srgbClr val="38761D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65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None/>
              <a:defRPr>
                <a:solidFill>
                  <a:srgbClr val="B2222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Cambria"/>
              <a:buChar char="○"/>
              <a:defRPr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Cambria"/>
              <a:buChar char="■"/>
              <a:defRPr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Cambria"/>
              <a:buChar char="●"/>
              <a:defRPr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Cambria"/>
              <a:buChar char="○"/>
              <a:defRPr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Cambria"/>
              <a:buChar char="■"/>
              <a:defRPr>
                <a:latin typeface="Cambria"/>
                <a:ea typeface="Cambria"/>
                <a:cs typeface="Cambria"/>
                <a:sym typeface="Cambria"/>
              </a:defRPr>
            </a:lvl6pPr>
            <a:lvl7pPr marL="3200400" lvl="6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Cambria"/>
              <a:buChar char="●"/>
              <a:defRPr>
                <a:latin typeface="Cambria"/>
                <a:ea typeface="Cambria"/>
                <a:cs typeface="Cambria"/>
                <a:sym typeface="Cambria"/>
              </a:defRPr>
            </a:lvl7pPr>
            <a:lvl8pPr marL="3657600" lvl="7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Cambria"/>
              <a:buChar char="○"/>
              <a:defRPr>
                <a:latin typeface="Cambria"/>
                <a:ea typeface="Cambria"/>
                <a:cs typeface="Cambria"/>
                <a:sym typeface="Cambria"/>
              </a:defRPr>
            </a:lvl8pPr>
            <a:lvl9pPr marL="4114800" lvl="8" indent="-419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Font typeface="Cambria"/>
              <a:buChar char="■"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" name="Google Shape;20;p3"/>
          <p:cNvCxnSpPr/>
          <p:nvPr/>
        </p:nvCxnSpPr>
        <p:spPr>
          <a:xfrm rot="10800000" flipH="1">
            <a:off x="383286" y="1098625"/>
            <a:ext cx="8594700" cy="1200"/>
          </a:xfrm>
          <a:prstGeom prst="straightConnector1">
            <a:avLst/>
          </a:prstGeom>
          <a:noFill/>
          <a:ln w="19050" cap="flat" cmpd="sng">
            <a:solidFill>
              <a:srgbClr val="B2222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3"/>
          <p:cNvSpPr txBox="1"/>
          <p:nvPr/>
        </p:nvSpPr>
        <p:spPr>
          <a:xfrm>
            <a:off x="4259825" y="4730075"/>
            <a:ext cx="3627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6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AOS">
  <p:cSld name="TITLE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311700" y="1039872"/>
            <a:ext cx="85206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5200"/>
              <a:buNone/>
              <a:defRPr sz="5200">
                <a:solidFill>
                  <a:srgbClr val="B2222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4" descr="jkdjfkjsdklfjd" title="jhjdhfjsdh"/>
          <p:cNvSpPr txBox="1">
            <a:spLocks noGrp="1"/>
          </p:cNvSpPr>
          <p:nvPr>
            <p:ph type="ctrTitle" idx="2"/>
          </p:nvPr>
        </p:nvSpPr>
        <p:spPr>
          <a:xfrm>
            <a:off x="1645609" y="2866575"/>
            <a:ext cx="6171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4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320125" y="4565548"/>
            <a:ext cx="31374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125" y="63950"/>
            <a:ext cx="1460076" cy="14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orient="horz" pos="40">
          <p15:clr>
            <a:srgbClr val="FA7B17"/>
          </p15:clr>
        </p15:guide>
        <p15:guide id="3" orient="horz" pos="96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4758" y="47356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4850" y="115213"/>
            <a:ext cx="848375" cy="82635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orient="horz" pos="171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9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5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6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9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1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2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3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4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5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6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7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8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9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0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2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4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5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6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7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8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9.xm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0.xm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0.xml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1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2.xml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4.xml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5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mailto:jshrivastava@ee.iitr.ac.i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mon@cse.iitb.ac.in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LR_UKzrrxIZmkZ_S7OLB_mvpr_qsRwvwjcoVHMS-cUQ/edit?usp=sharing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chemeClr val="dk1"/>
                </a:solidFill>
              </a:rPr>
              <a:t>CASPER @ IIT Bombay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 dirty="0"/>
            </a:br>
            <a:r>
              <a:rPr lang="en" sz="5400" b="1" dirty="0"/>
              <a:t>Weekly Discussion</a:t>
            </a: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/>
              <a:t>Week of April 18, 2022</a:t>
            </a: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rgbClr val="000000"/>
                </a:solidFill>
              </a:rPr>
              <a:t>Jayati | Sumon</a:t>
            </a:r>
            <a:br>
              <a:rPr lang="en" sz="24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 dirty="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18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SPP</a:t>
            </a:r>
            <a:br>
              <a:rPr lang="en" b="1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LRU, no pref)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B4E9D-2F89-4461-9F35-89F96DF2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58493"/>
            <a:ext cx="7315200" cy="3559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E1563-2D71-4DA4-9189-A5673FE573BE}"/>
              </a:ext>
            </a:extLst>
          </p:cNvPr>
          <p:cNvSpPr txBox="1"/>
          <p:nvPr/>
        </p:nvSpPr>
        <p:spPr>
          <a:xfrm>
            <a:off x="1642633" y="1425151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GAP</a:t>
            </a:r>
          </a:p>
        </p:txBody>
      </p:sp>
    </p:spTree>
    <p:extLst>
      <p:ext uri="{BB962C8B-B14F-4D97-AF65-F5344CB8AC3E}">
        <p14:creationId xmlns:p14="http://schemas.microsoft.com/office/powerpoint/2010/main" val="2900333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Approach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186267" y="1356278"/>
            <a:ext cx="8847665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Penalty cycles at a cache level </a:t>
            </a:r>
          </a:p>
          <a:p>
            <a:pPr marL="101600">
              <a:lnSpc>
                <a:spcPct val="115000"/>
              </a:lnSpc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     = (# of neg. interactions) * (avg. miss latency at the cache level)</a:t>
            </a: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Total penalty cycles = Σ of penalty cycles at all cache levels</a:t>
            </a: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Ideal IPC =(# of </a:t>
            </a:r>
            <a:r>
              <a:rPr lang="en-US" sz="200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cpu</a:t>
            </a: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cycles - total penalty cycles)/# of sim. instructions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06272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Concerns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186267" y="1356278"/>
            <a:ext cx="8847665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Total penalty cycles &gt; # of </a:t>
            </a:r>
            <a:r>
              <a:rPr lang="en-US" sz="200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cpu</a:t>
            </a: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cycles,  for many benchmarks. Not possible!</a:t>
            </a: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L1D avg miss latency with prefetcher &gt;&gt; L1D avg miss latency without prefetcher</a:t>
            </a: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Is avg. miss latency a reasonable metric to find # of penalty cycles?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20012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chemeClr val="dk1"/>
                </a:solidFill>
              </a:rPr>
              <a:t>CASPER @ IIT Bombay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/>
            </a:br>
            <a:r>
              <a:rPr lang="en" sz="5400" b="1"/>
              <a:t>Weekly Discussion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Week of February 14, 2021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rgbClr val="000000"/>
                </a:solidFill>
              </a:rPr>
              <a:t>Jayati | Sumon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102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7966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 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Jayati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single-core, multi-core experiments on graph benchmarks</a:t>
            </a:r>
          </a:p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Sumon: multi-core experiments on SPEC2017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59999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92346-3D70-435F-9AB8-C28D0F5C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BENCHMARKS: SINGLE-CORE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89A5A-FAF4-4F64-A606-23F7A3A23E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 lang="en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33A528C-ABF8-431F-BC87-EFD07102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82362"/>
            <a:ext cx="6029324" cy="371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3CC606-9666-4E32-A141-ABBBB04C530F}"/>
              </a:ext>
            </a:extLst>
          </p:cNvPr>
          <p:cNvSpPr txBox="1"/>
          <p:nvPr/>
        </p:nvSpPr>
        <p:spPr>
          <a:xfrm>
            <a:off x="6279356" y="167163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ON AVERAGE</a:t>
            </a:r>
          </a:p>
          <a:p>
            <a:r>
              <a:rPr lang="en-US"/>
              <a:t>% Positive: 0.031</a:t>
            </a:r>
          </a:p>
          <a:p>
            <a:r>
              <a:rPr lang="en-US"/>
              <a:t>% Negative: 76.35</a:t>
            </a:r>
          </a:p>
          <a:p>
            <a:r>
              <a:rPr lang="en-US"/>
              <a:t>% Neutral: 23.62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5B836-F54B-4EF8-97CA-7E574D53E5C4}"/>
              </a:ext>
            </a:extLst>
          </p:cNvPr>
          <p:cNvSpPr txBox="1"/>
          <p:nvPr/>
        </p:nvSpPr>
        <p:spPr>
          <a:xfrm>
            <a:off x="6086474" y="2871789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200"/>
              <a:t>Prefetcher used at L1D,L2 : </a:t>
            </a:r>
            <a:r>
              <a:rPr lang="en-US" sz="1200" b="1"/>
              <a:t>IPCP</a:t>
            </a:r>
            <a:endParaRPr lang="en-US" sz="1200"/>
          </a:p>
          <a:p>
            <a:pPr marL="285750" indent="-285750">
              <a:buFont typeface="Arial,Sans-Serif"/>
              <a:buChar char="•"/>
            </a:pPr>
            <a:r>
              <a:rPr lang="en-US" sz="1200"/>
              <a:t>Replacement Policy at LLC: </a:t>
            </a:r>
            <a:r>
              <a:rPr lang="en-US" sz="1200" b="1"/>
              <a:t>Hawkeye</a:t>
            </a:r>
            <a:endParaRPr lang="en-US" sz="1200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778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3AD9-B852-40CD-996D-BF4BD8EB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BENCHMARKS: SINGLE-CORE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1F800-96BB-4A94-A90F-6399E7086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 lang="en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D3BDA90-EB36-47D9-AE27-0300CDC9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69" y="1153636"/>
            <a:ext cx="4546601" cy="2722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809392-008E-4012-90ED-916B1E7A2938}"/>
              </a:ext>
            </a:extLst>
          </p:cNvPr>
          <p:cNvSpPr txBox="1"/>
          <p:nvPr/>
        </p:nvSpPr>
        <p:spPr>
          <a:xfrm>
            <a:off x="809626" y="4221956"/>
            <a:ext cx="66643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Useless Prefetches evicting dead demand blocks and other useless prefetches make up 98% of total negative interactions (on average)</a:t>
            </a:r>
          </a:p>
        </p:txBody>
      </p:sp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4426579-7BFE-46A9-B4D6-97311BC5B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38" y="1111566"/>
            <a:ext cx="4727575" cy="292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598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C7E9-64E4-44E7-BD08-E8C87E2C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BENCHMARKS: MULTI-CORE ( 4 )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3C62C-A59D-45D8-ADC8-819851DD58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 lang="en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2EED59B-6ADF-44F0-A5C8-787DE4ED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287082"/>
            <a:ext cx="4656137" cy="3275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8BD68-B8EC-409B-8B46-3B956B062419}"/>
              </a:ext>
            </a:extLst>
          </p:cNvPr>
          <p:cNvSpPr txBox="1"/>
          <p:nvPr/>
        </p:nvSpPr>
        <p:spPr>
          <a:xfrm>
            <a:off x="5018089" y="1350963"/>
            <a:ext cx="402113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Heterogeneous Mix: bc-5, bfs-10, pr-10, sssp-5</a:t>
            </a:r>
          </a:p>
          <a:p>
            <a:r>
              <a:rPr lang="en-US"/>
              <a:t>Homogeneous Mix: bfs-10</a:t>
            </a:r>
          </a:p>
          <a:p>
            <a:r>
              <a:rPr lang="en-US"/>
              <a:t>Prefetcher used at L1D,L2 : </a:t>
            </a:r>
            <a:r>
              <a:rPr lang="en-US" b="1"/>
              <a:t>IPCP</a:t>
            </a:r>
          </a:p>
          <a:p>
            <a:r>
              <a:rPr lang="en-US"/>
              <a:t>Replacement Policy at LLC: </a:t>
            </a:r>
            <a:r>
              <a:rPr lang="en-US" b="1"/>
              <a:t>Hawkeye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4A6F3-DE52-440F-A955-31C2BD285EAA}"/>
              </a:ext>
            </a:extLst>
          </p:cNvPr>
          <p:cNvSpPr txBox="1"/>
          <p:nvPr/>
        </p:nvSpPr>
        <p:spPr>
          <a:xfrm>
            <a:off x="5414963" y="2644775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ON AVERAGE</a:t>
            </a:r>
          </a:p>
          <a:p>
            <a:r>
              <a:rPr lang="en-US"/>
              <a:t>% Positive: 0.00029</a:t>
            </a:r>
          </a:p>
          <a:p>
            <a:r>
              <a:rPr lang="en-US"/>
              <a:t>% Negative: 80.6</a:t>
            </a:r>
          </a:p>
          <a:p>
            <a:r>
              <a:rPr lang="en-US"/>
              <a:t>% Neutral: 19.3</a:t>
            </a:r>
          </a:p>
        </p:txBody>
      </p:sp>
    </p:spTree>
    <p:extLst>
      <p:ext uri="{BB962C8B-B14F-4D97-AF65-F5344CB8AC3E}">
        <p14:creationId xmlns:p14="http://schemas.microsoft.com/office/powerpoint/2010/main" val="33509290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7A67-7A33-494C-8845-CF709F26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BENCHMARKS: MULTI-CORE ( 4 )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08C8-3A49-4D22-B335-7AB8B2D1F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 lang="en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1172F7F-7BEF-4871-8452-A13C7AAF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390269"/>
            <a:ext cx="4926012" cy="3045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DE9C63-A0F6-46B2-BE9F-B27C26CF4346}"/>
              </a:ext>
            </a:extLst>
          </p:cNvPr>
          <p:cNvSpPr txBox="1"/>
          <p:nvPr/>
        </p:nvSpPr>
        <p:spPr>
          <a:xfrm>
            <a:off x="5010150" y="1914525"/>
            <a:ext cx="409257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Useless Prefetches evicting dead demand blocks and other useless prefetches make up almost 100% of total negative interactions (on average)​</a:t>
            </a:r>
          </a:p>
        </p:txBody>
      </p:sp>
    </p:spTree>
    <p:extLst>
      <p:ext uri="{BB962C8B-B14F-4D97-AF65-F5344CB8AC3E}">
        <p14:creationId xmlns:p14="http://schemas.microsoft.com/office/powerpoint/2010/main" val="38674542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26D9-17D3-4731-8F37-83941347D7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/>
              <a:t>SPEC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8045-47FC-4A51-894F-81742FDBE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967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L1D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9EC0F92-4711-403D-91C2-44F20072F2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5407744"/>
              </p:ext>
            </p:extLst>
          </p:nvPr>
        </p:nvGraphicFramePr>
        <p:xfrm>
          <a:off x="181620" y="1859008"/>
          <a:ext cx="8809301" cy="3187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8856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4436" y="3510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Next-line</a:t>
            </a:r>
            <a:r>
              <a:rPr lang="en" sz="3200" dirty="0">
                <a:solidFill>
                  <a:schemeClr val="dk1"/>
                </a:solidFill>
              </a:rPr>
              <a:t> (low DRAM BW , baseline: LRU, no pref)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3EA97-51BB-40DD-83F5-04026BF0D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28693"/>
            <a:ext cx="7315200" cy="3559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8B6D7-12D7-416F-9B15-64F364CFCD6B}"/>
              </a:ext>
            </a:extLst>
          </p:cNvPr>
          <p:cNvSpPr txBox="1"/>
          <p:nvPr/>
        </p:nvSpPr>
        <p:spPr>
          <a:xfrm>
            <a:off x="1642633" y="1425151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GAP</a:t>
            </a:r>
          </a:p>
        </p:txBody>
      </p:sp>
    </p:spTree>
    <p:extLst>
      <p:ext uri="{BB962C8B-B14F-4D97-AF65-F5344CB8AC3E}">
        <p14:creationId xmlns:p14="http://schemas.microsoft.com/office/powerpoint/2010/main" val="7437575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4C16045-539D-4CE7-A534-69EA05BD1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955296"/>
              </p:ext>
            </p:extLst>
          </p:nvPr>
        </p:nvGraphicFramePr>
        <p:xfrm>
          <a:off x="118533" y="1964266"/>
          <a:ext cx="8828617" cy="3144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Prefetch hit % at L1D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</p:spTree>
    <p:extLst>
      <p:ext uri="{BB962C8B-B14F-4D97-AF65-F5344CB8AC3E}">
        <p14:creationId xmlns:p14="http://schemas.microsoft.com/office/powerpoint/2010/main" val="34000397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291935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Breakdown of negative interactions(L1D)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03795" y="1251188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41999F5-245A-4478-A653-2AFAF60F5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929759"/>
              </p:ext>
            </p:extLst>
          </p:nvPr>
        </p:nvGraphicFramePr>
        <p:xfrm>
          <a:off x="114302" y="1908582"/>
          <a:ext cx="8932334" cy="330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718BDAC-D4FA-4B59-B2DC-31BF045A0FE7}"/>
              </a:ext>
            </a:extLst>
          </p:cNvPr>
          <p:cNvSpPr txBox="1"/>
          <p:nvPr/>
        </p:nvSpPr>
        <p:spPr>
          <a:xfrm>
            <a:off x="5332222" y="1251190"/>
            <a:ext cx="313050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Most negative interactions due to useless Prefetches</a:t>
            </a:r>
          </a:p>
        </p:txBody>
      </p:sp>
    </p:spTree>
    <p:extLst>
      <p:ext uri="{BB962C8B-B14F-4D97-AF65-F5344CB8AC3E}">
        <p14:creationId xmlns:p14="http://schemas.microsoft.com/office/powerpoint/2010/main" val="40940422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9EC0F92-4711-403D-91C2-44F20072F2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181257"/>
              </p:ext>
            </p:extLst>
          </p:nvPr>
        </p:nvGraphicFramePr>
        <p:xfrm>
          <a:off x="137849" y="1850177"/>
          <a:ext cx="8809301" cy="3187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L2C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0908C5-000D-4C6E-ABEE-003F9E0EB244}"/>
              </a:ext>
            </a:extLst>
          </p:cNvPr>
          <p:cNvSpPr/>
          <p:nvPr/>
        </p:nvSpPr>
        <p:spPr>
          <a:xfrm>
            <a:off x="3776133" y="2373899"/>
            <a:ext cx="550334" cy="1122834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B8073-6B2E-4F7B-972D-0E751D751365}"/>
              </a:ext>
            </a:extLst>
          </p:cNvPr>
          <p:cNvSpPr txBox="1"/>
          <p:nvPr/>
        </p:nvSpPr>
        <p:spPr>
          <a:xfrm>
            <a:off x="5315289" y="1194669"/>
            <a:ext cx="2812711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~80% positive interactions for </a:t>
            </a:r>
            <a:r>
              <a:rPr lang="en-US" sz="1600" err="1"/>
              <a:t>cactu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246393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4C16045-539D-4CE7-A534-69EA05BD1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695593"/>
              </p:ext>
            </p:extLst>
          </p:nvPr>
        </p:nvGraphicFramePr>
        <p:xfrm>
          <a:off x="118532" y="1964266"/>
          <a:ext cx="8828617" cy="3144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Prefetch hit % at L2C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0908C5-000D-4C6E-ABEE-003F9E0EB244}"/>
              </a:ext>
            </a:extLst>
          </p:cNvPr>
          <p:cNvSpPr/>
          <p:nvPr/>
        </p:nvSpPr>
        <p:spPr>
          <a:xfrm>
            <a:off x="3598333" y="2077956"/>
            <a:ext cx="855134" cy="1782253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B8073-6B2E-4F7B-972D-0E751D751365}"/>
              </a:ext>
            </a:extLst>
          </p:cNvPr>
          <p:cNvSpPr txBox="1"/>
          <p:nvPr/>
        </p:nvSpPr>
        <p:spPr>
          <a:xfrm>
            <a:off x="5332222" y="1251190"/>
            <a:ext cx="2304711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~95 prefetch hit % for </a:t>
            </a:r>
            <a:r>
              <a:rPr lang="en-US" sz="1600" err="1"/>
              <a:t>cactu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493157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3233" y="291935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Breakdown of negative interactions(L2C)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105833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03795" y="1251188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41999F5-245A-4478-A653-2AFAF60F5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5602649"/>
              </p:ext>
            </p:extLst>
          </p:nvPr>
        </p:nvGraphicFramePr>
        <p:xfrm>
          <a:off x="105833" y="1908582"/>
          <a:ext cx="8932334" cy="330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63532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BB02619-9FCF-4346-BEF8-71DCA70F6C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9558956"/>
              </p:ext>
            </p:extLst>
          </p:nvPr>
        </p:nvGraphicFramePr>
        <p:xfrm>
          <a:off x="1" y="1930400"/>
          <a:ext cx="9008532" cy="31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86049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Prefetch hit %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4C16045-539D-4CE7-A534-69EA05BD1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5590185"/>
              </p:ext>
            </p:extLst>
          </p:nvPr>
        </p:nvGraphicFramePr>
        <p:xfrm>
          <a:off x="118533" y="1835965"/>
          <a:ext cx="8828617" cy="3144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52827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77839" y="293157"/>
            <a:ext cx="8760328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Breakdown of negative interactions(LLC)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03795" y="1251188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41999F5-245A-4478-A653-2AFAF60F5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085767"/>
              </p:ext>
            </p:extLst>
          </p:nvPr>
        </p:nvGraphicFramePr>
        <p:xfrm>
          <a:off x="105833" y="1959382"/>
          <a:ext cx="8932334" cy="330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826494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Multicore results at L2C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5503333" y="1699923"/>
            <a:ext cx="3272978" cy="10772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4777B-8647-4050-851B-6096A6F74247}"/>
              </a:ext>
            </a:extLst>
          </p:cNvPr>
          <p:cNvSpPr txBox="1"/>
          <p:nvPr/>
        </p:nvSpPr>
        <p:spPr>
          <a:xfrm>
            <a:off x="5503333" y="3009097"/>
            <a:ext cx="3272978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1: homogenous (607.cactuBSSN_s-3477B)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2: homogenous       (605.mcf_s-1536B)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3: heterogenous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BB02619-9FCF-4346-BEF8-71DCA70F6C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416297"/>
              </p:ext>
            </p:extLst>
          </p:nvPr>
        </p:nvGraphicFramePr>
        <p:xfrm>
          <a:off x="367689" y="1420097"/>
          <a:ext cx="5057775" cy="31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477371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82377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Breakdown of negative interactions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138334" y="1651388"/>
            <a:ext cx="2646444" cy="10772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26911-987A-402E-B34E-A51C8955C801}"/>
              </a:ext>
            </a:extLst>
          </p:cNvPr>
          <p:cNvSpPr txBox="1"/>
          <p:nvPr/>
        </p:nvSpPr>
        <p:spPr>
          <a:xfrm>
            <a:off x="6138334" y="3049724"/>
            <a:ext cx="2646444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1: homogenous (607.cactuBSSN_s-3477B)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2: homogenous       (605.mcf_s-1536B)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3: heterogenous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41999F5-245A-4478-A653-2AFAF60F5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122234"/>
              </p:ext>
            </p:extLst>
          </p:nvPr>
        </p:nvGraphicFramePr>
        <p:xfrm>
          <a:off x="227745" y="1269011"/>
          <a:ext cx="5778500" cy="330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1020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79744" y="3510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Bingo</a:t>
            </a:r>
            <a:r>
              <a:rPr lang="en" sz="3200" dirty="0">
                <a:solidFill>
                  <a:schemeClr val="dk1"/>
                </a:solidFill>
              </a:rPr>
              <a:t> (low DRAM BW , baseline: LRU, no pref)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FCEA3-B3D3-49F7-86B3-F6361CA9D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93593"/>
            <a:ext cx="7315200" cy="3559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F1F3AF-4DE0-4722-8C53-F22CA6DC63B9}"/>
              </a:ext>
            </a:extLst>
          </p:cNvPr>
          <p:cNvSpPr txBox="1"/>
          <p:nvPr/>
        </p:nvSpPr>
        <p:spPr>
          <a:xfrm>
            <a:off x="1642633" y="1425151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GAP</a:t>
            </a:r>
          </a:p>
        </p:txBody>
      </p:sp>
    </p:spTree>
    <p:extLst>
      <p:ext uri="{BB962C8B-B14F-4D97-AF65-F5344CB8AC3E}">
        <p14:creationId xmlns:p14="http://schemas.microsoft.com/office/powerpoint/2010/main" val="9737295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Multicore results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5503333" y="1699923"/>
            <a:ext cx="3272978" cy="10772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4777B-8647-4050-851B-6096A6F74247}"/>
              </a:ext>
            </a:extLst>
          </p:cNvPr>
          <p:cNvSpPr txBox="1"/>
          <p:nvPr/>
        </p:nvSpPr>
        <p:spPr>
          <a:xfrm>
            <a:off x="5503333" y="3009097"/>
            <a:ext cx="3272978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1: homogenous (607.cactuBSSN_s-3477B)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2: homogenous       (605.mcf_s-1536B)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3: heterogenous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BB02619-9FCF-4346-BEF8-71DCA70F6C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472255"/>
              </p:ext>
            </p:extLst>
          </p:nvPr>
        </p:nvGraphicFramePr>
        <p:xfrm>
          <a:off x="196895" y="1313072"/>
          <a:ext cx="5057775" cy="3465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76221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82377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Breakdown of negative interactions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138334" y="1651388"/>
            <a:ext cx="2646444" cy="10772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26911-987A-402E-B34E-A51C8955C801}"/>
              </a:ext>
            </a:extLst>
          </p:cNvPr>
          <p:cNvSpPr txBox="1"/>
          <p:nvPr/>
        </p:nvSpPr>
        <p:spPr>
          <a:xfrm>
            <a:off x="6138334" y="3049724"/>
            <a:ext cx="2646444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1: homogenous (607.cactuBSSN_s-3477B)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2: homogenous       (605.mcf_s-1536B)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Mix 3: heterogenous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41999F5-245A-4478-A653-2AFAF60F5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74418"/>
              </p:ext>
            </p:extLst>
          </p:nvPr>
        </p:nvGraphicFramePr>
        <p:xfrm>
          <a:off x="227745" y="1269011"/>
          <a:ext cx="5778500" cy="330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91677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26D9-17D3-4731-8F37-83941347D7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/>
              <a:t>SPP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8045-47FC-4A51-894F-81742FDBE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26495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L2C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9EC0F92-4711-403D-91C2-44F20072F2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814820"/>
              </p:ext>
            </p:extLst>
          </p:nvPr>
        </p:nvGraphicFramePr>
        <p:xfrm>
          <a:off x="167349" y="1835965"/>
          <a:ext cx="8809301" cy="3187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38489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Prefetch hit % at L2C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E69D4-9C65-4222-842D-E3FC9B2015A7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4C16045-539D-4CE7-A534-69EA05BD1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399069"/>
              </p:ext>
            </p:extLst>
          </p:nvPr>
        </p:nvGraphicFramePr>
        <p:xfrm>
          <a:off x="118533" y="1964266"/>
          <a:ext cx="8828617" cy="3144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52408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382378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Breakdown of negative interactions(L2C)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A425F-A208-43F8-9C8E-F9C01247392C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41999F5-245A-4478-A653-2AFAF60F5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131124"/>
              </p:ext>
            </p:extLst>
          </p:nvPr>
        </p:nvGraphicFramePr>
        <p:xfrm>
          <a:off x="182960" y="1908582"/>
          <a:ext cx="8932334" cy="330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6593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E5B3B2D-0D2F-426D-B248-54C3C9A627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635787"/>
              </p:ext>
            </p:extLst>
          </p:nvPr>
        </p:nvGraphicFramePr>
        <p:xfrm>
          <a:off x="137849" y="1835965"/>
          <a:ext cx="8809301" cy="3187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FD704C-B15B-481A-99A0-829EFF907C3C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</p:spTree>
    <p:extLst>
      <p:ext uri="{BB962C8B-B14F-4D97-AF65-F5344CB8AC3E}">
        <p14:creationId xmlns:p14="http://schemas.microsoft.com/office/powerpoint/2010/main" val="9391485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Prefetch hit %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A6D2B-F863-4980-9AE7-F2D598FC9FD0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4C16045-539D-4CE7-A534-69EA05BD1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3834133"/>
              </p:ext>
            </p:extLst>
          </p:nvPr>
        </p:nvGraphicFramePr>
        <p:xfrm>
          <a:off x="171962" y="1835965"/>
          <a:ext cx="8828617" cy="3144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87061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82377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Breakdown of negative interactions(LLC)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C4EEF-7A60-49B6-AAF1-7561D9D982E9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41999F5-245A-4478-A653-2AFAF60F5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139867"/>
              </p:ext>
            </p:extLst>
          </p:nvPr>
        </p:nvGraphicFramePr>
        <p:xfrm>
          <a:off x="120104" y="1825132"/>
          <a:ext cx="8932334" cy="330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779484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 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Analysis of previous results</a:t>
            </a:r>
          </a:p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Sumon: speedup, prefetch hit %, MPKI</a:t>
            </a:r>
          </a:p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Jayati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breakdown of negative interactions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46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28787" y="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SPP</a:t>
            </a:r>
            <a:r>
              <a:rPr lang="en" sz="3200" dirty="0">
                <a:solidFill>
                  <a:schemeClr val="dk1"/>
                </a:solidFill>
              </a:rPr>
              <a:t> </a:t>
            </a:r>
            <a:br>
              <a:rPr lang="en" sz="3200" dirty="0">
                <a:solidFill>
                  <a:schemeClr val="dk1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(low DRAM BW , baseline: LRU, no pref)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D0239-7EAE-49DF-89F9-2A66FAF9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58493"/>
            <a:ext cx="7315200" cy="3559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7FA135-3C2E-493F-9133-F5E3E412B968}"/>
              </a:ext>
            </a:extLst>
          </p:cNvPr>
          <p:cNvSpPr txBox="1"/>
          <p:nvPr/>
        </p:nvSpPr>
        <p:spPr>
          <a:xfrm>
            <a:off x="1642633" y="1425151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GAP</a:t>
            </a:r>
          </a:p>
        </p:txBody>
      </p:sp>
    </p:spTree>
    <p:extLst>
      <p:ext uri="{BB962C8B-B14F-4D97-AF65-F5344CB8AC3E}">
        <p14:creationId xmlns:p14="http://schemas.microsoft.com/office/powerpoint/2010/main" val="5166797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261933"/>
              </p:ext>
            </p:extLst>
          </p:nvPr>
        </p:nvGraphicFramePr>
        <p:xfrm>
          <a:off x="127000" y="1938867"/>
          <a:ext cx="8820150" cy="3169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223FDA-1C9A-424D-83F4-2BBAE395AFEA}"/>
              </a:ext>
            </a:extLst>
          </p:cNvPr>
          <p:cNvSpPr/>
          <p:nvPr/>
        </p:nvSpPr>
        <p:spPr>
          <a:xfrm>
            <a:off x="3649133" y="3150265"/>
            <a:ext cx="211667" cy="448733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F66E36-FB5F-45BB-B03C-3615213E3EA0}"/>
              </a:ext>
            </a:extLst>
          </p:cNvPr>
          <p:cNvSpPr/>
          <p:nvPr/>
        </p:nvSpPr>
        <p:spPr>
          <a:xfrm>
            <a:off x="4021668" y="2686955"/>
            <a:ext cx="211667" cy="912043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0908C5-000D-4C6E-ABEE-003F9E0EB244}"/>
              </a:ext>
            </a:extLst>
          </p:cNvPr>
          <p:cNvSpPr/>
          <p:nvPr/>
        </p:nvSpPr>
        <p:spPr>
          <a:xfrm>
            <a:off x="6154207" y="2694243"/>
            <a:ext cx="211667" cy="912043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173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Prefetch hit %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584699" y="1235953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4C16045-539D-4CE7-A534-69EA05BD1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057614"/>
              </p:ext>
            </p:extLst>
          </p:nvPr>
        </p:nvGraphicFramePr>
        <p:xfrm>
          <a:off x="37172" y="1835965"/>
          <a:ext cx="9069656" cy="3241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DF895C7-2DA8-4D3C-856C-9FE4BCB5C7AE}"/>
              </a:ext>
            </a:extLst>
          </p:cNvPr>
          <p:cNvSpPr txBox="1"/>
          <p:nvPr/>
        </p:nvSpPr>
        <p:spPr>
          <a:xfrm>
            <a:off x="4757712" y="1220716"/>
            <a:ext cx="418943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Takeaway: High correlation between positive interactions and prefetch hit %.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B28D5-8ECF-4ADE-AE0F-71D736F12415}"/>
              </a:ext>
            </a:extLst>
          </p:cNvPr>
          <p:cNvSpPr/>
          <p:nvPr/>
        </p:nvSpPr>
        <p:spPr>
          <a:xfrm>
            <a:off x="3649133" y="2955531"/>
            <a:ext cx="211667" cy="448733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82353B-4166-4DDA-BF14-CF1F6C2FC865}"/>
              </a:ext>
            </a:extLst>
          </p:cNvPr>
          <p:cNvSpPr/>
          <p:nvPr/>
        </p:nvSpPr>
        <p:spPr>
          <a:xfrm>
            <a:off x="4004735" y="1938867"/>
            <a:ext cx="211666" cy="1465397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598001-E101-44F8-B1A9-777FBD7B59F4}"/>
              </a:ext>
            </a:extLst>
          </p:cNvPr>
          <p:cNvSpPr/>
          <p:nvPr/>
        </p:nvSpPr>
        <p:spPr>
          <a:xfrm>
            <a:off x="6168895" y="2345816"/>
            <a:ext cx="211665" cy="105844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77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A5795D2-3054-4C1C-B13B-627F61CEE3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986349"/>
              </p:ext>
            </p:extLst>
          </p:nvPr>
        </p:nvGraphicFramePr>
        <p:xfrm>
          <a:off x="196850" y="1964267"/>
          <a:ext cx="8750300" cy="3144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4657044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Mockingjay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916EE5-1CB2-4E3A-9741-A300EB6B3615}"/>
              </a:ext>
            </a:extLst>
          </p:cNvPr>
          <p:cNvSpPr/>
          <p:nvPr/>
        </p:nvSpPr>
        <p:spPr>
          <a:xfrm>
            <a:off x="2420136" y="3259667"/>
            <a:ext cx="211667" cy="296333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328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Prefetch hit %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133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584699" y="1235953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895C7-2DA8-4D3C-856C-9FE4BCB5C7AE}"/>
              </a:ext>
            </a:extLst>
          </p:cNvPr>
          <p:cNvSpPr txBox="1"/>
          <p:nvPr/>
        </p:nvSpPr>
        <p:spPr>
          <a:xfrm>
            <a:off x="4757712" y="1220716"/>
            <a:ext cx="418943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Confirming high correlation between positive interactions and prefetch hit %.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B28D5-8ECF-4ADE-AE0F-71D736F12415}"/>
              </a:ext>
            </a:extLst>
          </p:cNvPr>
          <p:cNvSpPr/>
          <p:nvPr/>
        </p:nvSpPr>
        <p:spPr>
          <a:xfrm>
            <a:off x="2352901" y="3299266"/>
            <a:ext cx="211667" cy="36680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43FA9DD-6BF0-4196-BB91-1D560032EB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25704"/>
              </p:ext>
            </p:extLst>
          </p:nvPr>
        </p:nvGraphicFramePr>
        <p:xfrm>
          <a:off x="101599" y="1888066"/>
          <a:ext cx="8940801" cy="3255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781972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A5795D2-3054-4C1C-B13B-627F61CEE3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528390"/>
              </p:ext>
            </p:extLst>
          </p:nvPr>
        </p:nvGraphicFramePr>
        <p:xfrm>
          <a:off x="37172" y="1964267"/>
          <a:ext cx="8909978" cy="3144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134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438104" y="1251190"/>
            <a:ext cx="4648200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Mockingjay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916EE5-1CB2-4E3A-9741-A300EB6B3615}"/>
              </a:ext>
            </a:extLst>
          </p:cNvPr>
          <p:cNvSpPr/>
          <p:nvPr/>
        </p:nvSpPr>
        <p:spPr>
          <a:xfrm>
            <a:off x="6416403" y="2423583"/>
            <a:ext cx="211667" cy="1005417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DCDB4-A40C-43D7-B813-E70D9124F903}"/>
              </a:ext>
            </a:extLst>
          </p:cNvPr>
          <p:cNvSpPr txBox="1"/>
          <p:nvPr/>
        </p:nvSpPr>
        <p:spPr>
          <a:xfrm>
            <a:off x="5408422" y="1251190"/>
            <a:ext cx="3163149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Why null interaction for </a:t>
            </a:r>
            <a:r>
              <a:rPr lang="en-US" sz="1600" err="1"/>
              <a:t>leela</a:t>
            </a:r>
            <a:r>
              <a:rPr lang="en-US" sz="1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83352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6B20A2F-9FB9-498E-B19B-4BDAF0DAE3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225700"/>
              </p:ext>
            </p:extLst>
          </p:nvPr>
        </p:nvGraphicFramePr>
        <p:xfrm>
          <a:off x="-33338" y="1912615"/>
          <a:ext cx="9210675" cy="3122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MPKI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135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504614" y="1251190"/>
            <a:ext cx="4648200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Mockingjay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916EE5-1CB2-4E3A-9741-A300EB6B3615}"/>
              </a:ext>
            </a:extLst>
          </p:cNvPr>
          <p:cNvSpPr/>
          <p:nvPr/>
        </p:nvSpPr>
        <p:spPr>
          <a:xfrm>
            <a:off x="6526469" y="3373343"/>
            <a:ext cx="211667" cy="237067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DCDB4-A40C-43D7-B813-E70D9124F903}"/>
              </a:ext>
            </a:extLst>
          </p:cNvPr>
          <p:cNvSpPr txBox="1"/>
          <p:nvPr/>
        </p:nvSpPr>
        <p:spPr>
          <a:xfrm>
            <a:off x="5366089" y="1251190"/>
            <a:ext cx="3273297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Leela: 0.05 MPKI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Low # of evictions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Does not reach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Implementation flaw: will fix</a:t>
            </a:r>
          </a:p>
        </p:txBody>
      </p:sp>
    </p:spTree>
    <p:extLst>
      <p:ext uri="{BB962C8B-B14F-4D97-AF65-F5344CB8AC3E}">
        <p14:creationId xmlns:p14="http://schemas.microsoft.com/office/powerpoint/2010/main" val="37564803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DB2B796-F0EC-4630-800D-E5BC56F5F5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7307507"/>
              </p:ext>
            </p:extLst>
          </p:nvPr>
        </p:nvGraphicFramePr>
        <p:xfrm>
          <a:off x="165714" y="1668486"/>
          <a:ext cx="8941114" cy="343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Performance improvement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861665" y="1290561"/>
            <a:ext cx="3344575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DCDB4-A40C-43D7-B813-E70D9124F903}"/>
              </a:ext>
            </a:extLst>
          </p:cNvPr>
          <p:cNvSpPr txBox="1"/>
          <p:nvPr/>
        </p:nvSpPr>
        <p:spPr>
          <a:xfrm>
            <a:off x="6736648" y="2211409"/>
            <a:ext cx="2048130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DRRIP:	0.77%</a:t>
            </a:r>
          </a:p>
          <a:p>
            <a:r>
              <a:rPr lang="en-US"/>
              <a:t>SHIP++: 	2.39%</a:t>
            </a:r>
          </a:p>
          <a:p>
            <a:r>
              <a:rPr lang="en-US"/>
              <a:t>HAWKEYE: 0.86%</a:t>
            </a:r>
          </a:p>
          <a:p>
            <a:r>
              <a:rPr lang="en-US"/>
              <a:t>MOCKINGJAY: 1.44% </a:t>
            </a:r>
          </a:p>
        </p:txBody>
      </p:sp>
    </p:spTree>
    <p:extLst>
      <p:ext uri="{BB962C8B-B14F-4D97-AF65-F5344CB8AC3E}">
        <p14:creationId xmlns:p14="http://schemas.microsoft.com/office/powerpoint/2010/main" val="139924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4176143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L1D,L2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DRRIP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0836695"/>
              </p:ext>
            </p:extLst>
          </p:nvPr>
        </p:nvGraphicFramePr>
        <p:xfrm>
          <a:off x="161925" y="1835965"/>
          <a:ext cx="8820150" cy="3169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132360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Prefetch hit %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138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426550" y="1235056"/>
            <a:ext cx="4176143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L1D,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DRRIP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895C7-2DA8-4D3C-856C-9FE4BCB5C7AE}"/>
              </a:ext>
            </a:extLst>
          </p:cNvPr>
          <p:cNvSpPr txBox="1"/>
          <p:nvPr/>
        </p:nvSpPr>
        <p:spPr>
          <a:xfrm>
            <a:off x="4757712" y="1220716"/>
            <a:ext cx="418943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high correlation between positive interactions and prefetch hit %.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43FA9DD-6BF0-4196-BB91-1D560032EB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881917"/>
              </p:ext>
            </p:extLst>
          </p:nvPr>
        </p:nvGraphicFramePr>
        <p:xfrm>
          <a:off x="101599" y="1789357"/>
          <a:ext cx="8940801" cy="3255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CAB89957-8396-4C78-B292-C4582226BBCE}"/>
              </a:ext>
            </a:extLst>
          </p:cNvPr>
          <p:cNvSpPr/>
          <p:nvPr/>
        </p:nvSpPr>
        <p:spPr>
          <a:xfrm>
            <a:off x="2343288" y="2107081"/>
            <a:ext cx="268379" cy="141385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86E2E-AEB6-4934-95EF-87101DB48D24}"/>
              </a:ext>
            </a:extLst>
          </p:cNvPr>
          <p:cNvSpPr txBox="1"/>
          <p:nvPr/>
        </p:nvSpPr>
        <p:spPr>
          <a:xfrm>
            <a:off x="2835526" y="2254721"/>
            <a:ext cx="107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outliers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4461E9-B38B-4B92-99FD-D8A69C9BA118}"/>
              </a:ext>
            </a:extLst>
          </p:cNvPr>
          <p:cNvSpPr/>
          <p:nvPr/>
        </p:nvSpPr>
        <p:spPr>
          <a:xfrm>
            <a:off x="3751511" y="2862699"/>
            <a:ext cx="708862" cy="6850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383888-52AA-4535-861E-D70B8D7732A2}"/>
              </a:ext>
            </a:extLst>
          </p:cNvPr>
          <p:cNvSpPr/>
          <p:nvPr/>
        </p:nvSpPr>
        <p:spPr>
          <a:xfrm>
            <a:off x="8562907" y="3017564"/>
            <a:ext cx="343081" cy="4851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806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139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936834" y="1455952"/>
            <a:ext cx="2010316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L1D,L2 : </a:t>
            </a:r>
            <a:r>
              <a:rPr lang="en-US" sz="1600" b="1"/>
              <a:t>IPCP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77296B-4B37-4391-867B-8DBF87CEA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0" y="1189792"/>
            <a:ext cx="6303101" cy="39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2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chemeClr val="dk1"/>
                </a:solidFill>
              </a:rPr>
              <a:t>CASPER @ IIT Bombay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 dirty="0"/>
            </a:br>
            <a:r>
              <a:rPr lang="en" sz="5400" b="1" dirty="0"/>
              <a:t>Weekly Discussion</a:t>
            </a: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/>
              <a:t>Week of April 8, 2022</a:t>
            </a: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rgbClr val="000000"/>
                </a:solidFill>
              </a:rPr>
              <a:t>Jayati | Sumon</a:t>
            </a:r>
            <a:br>
              <a:rPr lang="en" sz="24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 dirty="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45930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Breakdown of negative interactions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936834" y="1455952"/>
            <a:ext cx="2010316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L1D,L2 : </a:t>
            </a:r>
            <a:r>
              <a:rPr lang="en-US" sz="1600" b="1"/>
              <a:t>IPCP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17385-A162-4936-9A9C-B52AE3C8B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0" y="1285850"/>
            <a:ext cx="6340010" cy="379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9515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chemeClr val="dk1"/>
                </a:solidFill>
              </a:rPr>
              <a:t>CASPER @ IIT Bombay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/>
            </a:br>
            <a:r>
              <a:rPr lang="en" sz="5400" b="1"/>
              <a:t>Weekly Discussion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Week of Januray 28, 2021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rgbClr val="000000"/>
                </a:solidFill>
              </a:rPr>
              <a:t>Jayati | Sumon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141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84695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 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Updated epoch approach to set window size in terms of number of evictions.</a:t>
            </a:r>
          </a:p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Updated epoch approach to use overlapping windows for accurate quantification of interactions.</a:t>
            </a:r>
          </a:p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Carefully observed interaction window &amp; set parameters to get more practical results.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03079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LLC(LRU) with SPP (Updated)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079970"/>
              </p:ext>
            </p:extLst>
          </p:nvPr>
        </p:nvGraphicFramePr>
        <p:xfrm>
          <a:off x="196850" y="1118534"/>
          <a:ext cx="8750300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31156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Mockingjay(LRU) with SPP (Updated)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334478"/>
              </p:ext>
            </p:extLst>
          </p:nvPr>
        </p:nvGraphicFramePr>
        <p:xfrm>
          <a:off x="196850" y="1118534"/>
          <a:ext cx="8750300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750920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50999" y="200100"/>
            <a:ext cx="7953201" cy="13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Postive &amp; negative interactions (SPP)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C9C9D28-8640-430F-B728-76CDED033D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074460"/>
              </p:ext>
            </p:extLst>
          </p:nvPr>
        </p:nvGraphicFramePr>
        <p:xfrm>
          <a:off x="107492" y="1457100"/>
          <a:ext cx="3383280" cy="345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DC668D3-9CF7-41E9-8021-D2F9779462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004119"/>
              </p:ext>
            </p:extLst>
          </p:nvPr>
        </p:nvGraphicFramePr>
        <p:xfrm>
          <a:off x="3517149" y="1461311"/>
          <a:ext cx="3383280" cy="3446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3B5328-5EB8-44CD-B7EB-FECDDD7A2CAF}"/>
              </a:ext>
            </a:extLst>
          </p:cNvPr>
          <p:cNvSpPr/>
          <p:nvPr/>
        </p:nvSpPr>
        <p:spPr>
          <a:xfrm>
            <a:off x="7078768" y="1435796"/>
            <a:ext cx="1924508" cy="113595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Bench.- SPEC2017</a:t>
            </a:r>
          </a:p>
          <a:p>
            <a:r>
              <a:rPr lang="en-US"/>
              <a:t>Repl. policies: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L1D - LRU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L2 – DRRIP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E61DA8-5A8A-443D-A4F3-42BEE492FEA0}"/>
              </a:ext>
            </a:extLst>
          </p:cNvPr>
          <p:cNvSpPr/>
          <p:nvPr/>
        </p:nvSpPr>
        <p:spPr>
          <a:xfrm>
            <a:off x="7078768" y="2764920"/>
            <a:ext cx="1924508" cy="194988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High performing replacement policy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More positive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also increases negative interactions</a:t>
            </a:r>
          </a:p>
        </p:txBody>
      </p:sp>
    </p:spTree>
    <p:extLst>
      <p:ext uri="{BB962C8B-B14F-4D97-AF65-F5344CB8AC3E}">
        <p14:creationId xmlns:p14="http://schemas.microsoft.com/office/powerpoint/2010/main" val="193282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96383" y="200100"/>
            <a:ext cx="7953201" cy="13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Postive &amp; negative interactions (IPCP)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146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3B5328-5EB8-44CD-B7EB-FECDDD7A2CAF}"/>
              </a:ext>
            </a:extLst>
          </p:cNvPr>
          <p:cNvSpPr/>
          <p:nvPr/>
        </p:nvSpPr>
        <p:spPr>
          <a:xfrm>
            <a:off x="7078768" y="1435796"/>
            <a:ext cx="1924508" cy="113595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Bench.- SPEC2017</a:t>
            </a:r>
          </a:p>
          <a:p>
            <a:r>
              <a:rPr lang="en-US"/>
              <a:t>Repl. policies: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L1D - LRU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L2 – DRRIP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E61DA8-5A8A-443D-A4F3-42BEE492FEA0}"/>
              </a:ext>
            </a:extLst>
          </p:cNvPr>
          <p:cNvSpPr/>
          <p:nvPr/>
        </p:nvSpPr>
        <p:spPr>
          <a:xfrm>
            <a:off x="7078768" y="2764920"/>
            <a:ext cx="1924508" cy="1949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Strange results!</a:t>
            </a:r>
          </a:p>
          <a:p>
            <a:r>
              <a:rPr lang="en-US"/>
              <a:t>Guess: problem is useful prefetches for upper level (l1,l2) are identified as negative interactions at LLC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38745AB-783A-42B4-BB9E-D0587EA64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244555"/>
              </p:ext>
            </p:extLst>
          </p:nvPr>
        </p:nvGraphicFramePr>
        <p:xfrm>
          <a:off x="305474" y="1580044"/>
          <a:ext cx="3282101" cy="3134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599ECB7-FB1B-4066-91B9-697017214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5666147"/>
              </p:ext>
            </p:extLst>
          </p:nvPr>
        </p:nvGraphicFramePr>
        <p:xfrm>
          <a:off x="3682170" y="1580044"/>
          <a:ext cx="3234268" cy="3134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954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chemeClr val="dk1"/>
                </a:solidFill>
              </a:rPr>
              <a:t>CASPER @ IIT Bombay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/>
            </a:br>
            <a:r>
              <a:rPr lang="en" sz="5400" b="1"/>
              <a:t>Weekly Discussion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Week of Januray 21, 2021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rgbClr val="000000"/>
                </a:solidFill>
              </a:rPr>
              <a:t>Jayati | Sumon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147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82060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 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148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Design &amp; implementation of access window approach to quantify cache interactions.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75114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Idea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149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Table which stores the interaction as well as all cache accesses.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2315F19-741D-46C6-A71F-0929F2F9C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82610"/>
              </p:ext>
            </p:extLst>
          </p:nvPr>
        </p:nvGraphicFramePr>
        <p:xfrm>
          <a:off x="1965834" y="2654072"/>
          <a:ext cx="5825065" cy="20171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65013">
                  <a:extLst>
                    <a:ext uri="{9D8B030D-6E8A-4147-A177-3AD203B41FA5}">
                      <a16:colId xmlns:a16="http://schemas.microsoft.com/office/drawing/2014/main" val="2067179569"/>
                    </a:ext>
                  </a:extLst>
                </a:gridCol>
                <a:gridCol w="1165013">
                  <a:extLst>
                    <a:ext uri="{9D8B030D-6E8A-4147-A177-3AD203B41FA5}">
                      <a16:colId xmlns:a16="http://schemas.microsoft.com/office/drawing/2014/main" val="441296935"/>
                    </a:ext>
                  </a:extLst>
                </a:gridCol>
                <a:gridCol w="1165013">
                  <a:extLst>
                    <a:ext uri="{9D8B030D-6E8A-4147-A177-3AD203B41FA5}">
                      <a16:colId xmlns:a16="http://schemas.microsoft.com/office/drawing/2014/main" val="151659791"/>
                    </a:ext>
                  </a:extLst>
                </a:gridCol>
                <a:gridCol w="1165013">
                  <a:extLst>
                    <a:ext uri="{9D8B030D-6E8A-4147-A177-3AD203B41FA5}">
                      <a16:colId xmlns:a16="http://schemas.microsoft.com/office/drawing/2014/main" val="2923906129"/>
                    </a:ext>
                  </a:extLst>
                </a:gridCol>
                <a:gridCol w="1165013">
                  <a:extLst>
                    <a:ext uri="{9D8B030D-6E8A-4147-A177-3AD203B41FA5}">
                      <a16:colId xmlns:a16="http://schemas.microsoft.com/office/drawing/2014/main" val="2919292786"/>
                    </a:ext>
                  </a:extLst>
                </a:gridCol>
              </a:tblGrid>
              <a:tr h="403437">
                <a:tc>
                  <a:txBody>
                    <a:bodyPr/>
                    <a:lstStyle/>
                    <a:p>
                      <a:r>
                        <a:rPr lang="en-US" err="1"/>
                        <a:t>Is_eviction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Line_1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Type_1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Line_2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784165"/>
                  </a:ext>
                </a:extLst>
              </a:tr>
              <a:tr h="403437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A(evicts)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X(evicted)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249074"/>
                  </a:ext>
                </a:extLst>
              </a:tr>
              <a:tr h="403437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X(access)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59048"/>
                  </a:ext>
                </a:extLst>
              </a:tr>
              <a:tr h="403437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X(access)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12174"/>
                  </a:ext>
                </a:extLst>
              </a:tr>
              <a:tr h="403437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Y(evicts)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Z(evicted)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545100"/>
                  </a:ext>
                </a:extLst>
              </a:tr>
            </a:tbl>
          </a:graphicData>
        </a:graphic>
      </p:graphicFrame>
      <p:sp>
        <p:nvSpPr>
          <p:cNvPr id="3" name="Arrow: Up 2">
            <a:extLst>
              <a:ext uri="{FF2B5EF4-FFF2-40B4-BE49-F238E27FC236}">
                <a16:creationId xmlns:a16="http://schemas.microsoft.com/office/drawing/2014/main" id="{7725D126-94C6-4C98-92DA-BDDAF17C9267}"/>
              </a:ext>
            </a:extLst>
          </p:cNvPr>
          <p:cNvSpPr/>
          <p:nvPr/>
        </p:nvSpPr>
        <p:spPr>
          <a:xfrm>
            <a:off x="918634" y="2633133"/>
            <a:ext cx="440266" cy="18288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AA4B6-4176-4B41-A14A-C3C6A0A269DD}"/>
              </a:ext>
            </a:extLst>
          </p:cNvPr>
          <p:cNvSpPr txBox="1"/>
          <p:nvPr/>
        </p:nvSpPr>
        <p:spPr>
          <a:xfrm>
            <a:off x="170665" y="3293333"/>
            <a:ext cx="2106868" cy="7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At the end of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Parse table to record interaction</a:t>
            </a:r>
          </a:p>
        </p:txBody>
      </p:sp>
    </p:spTree>
    <p:extLst>
      <p:ext uri="{BB962C8B-B14F-4D97-AF65-F5344CB8AC3E}">
        <p14:creationId xmlns:p14="http://schemas.microsoft.com/office/powerpoint/2010/main" val="241244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26D9-17D3-4731-8F37-83941347D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97336"/>
            <a:ext cx="8520600" cy="2052600"/>
          </a:xfrm>
        </p:spPr>
        <p:txBody>
          <a:bodyPr/>
          <a:lstStyle/>
          <a:p>
            <a:r>
              <a:rPr lang="en-US" sz="4400" dirty="0"/>
              <a:t>SPEC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8045-47FC-4A51-894F-81742FDBE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458386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L1D(LRU) with IPCP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150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8617816"/>
              </p:ext>
            </p:extLst>
          </p:nvPr>
        </p:nvGraphicFramePr>
        <p:xfrm>
          <a:off x="196850" y="1118534"/>
          <a:ext cx="8750300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09502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L2C(LRU) with IPCP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151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138983"/>
              </p:ext>
            </p:extLst>
          </p:nvPr>
        </p:nvGraphicFramePr>
        <p:xfrm>
          <a:off x="196850" y="1118534"/>
          <a:ext cx="8750300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319972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LLC(LRU) with IPCP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152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010882"/>
              </p:ext>
            </p:extLst>
          </p:nvPr>
        </p:nvGraphicFramePr>
        <p:xfrm>
          <a:off x="196850" y="1118534"/>
          <a:ext cx="8750300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735560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LLC(Hawkeye) with IPCP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153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9584036"/>
              </p:ext>
            </p:extLst>
          </p:nvPr>
        </p:nvGraphicFramePr>
        <p:xfrm>
          <a:off x="196850" y="1191684"/>
          <a:ext cx="8750300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8739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26D9-17D3-4731-8F37-83941347D7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next : SPP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8045-47FC-4A51-894F-81742FDBE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154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93132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L2C(LRU) with SPP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155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F537CE3-69CD-464B-882C-5A9AFAEF91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984858"/>
              </p:ext>
            </p:extLst>
          </p:nvPr>
        </p:nvGraphicFramePr>
        <p:xfrm>
          <a:off x="196850" y="1118534"/>
          <a:ext cx="8750300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061094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LLC(LRU) with SPP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156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8005227"/>
              </p:ext>
            </p:extLst>
          </p:nvPr>
        </p:nvGraphicFramePr>
        <p:xfrm>
          <a:off x="196850" y="1118534"/>
          <a:ext cx="8750300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38990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LLC(Hawkeye) with SPP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157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9494191"/>
              </p:ext>
            </p:extLst>
          </p:nvPr>
        </p:nvGraphicFramePr>
        <p:xfrm>
          <a:off x="196850" y="1118534"/>
          <a:ext cx="8750300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22906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chemeClr val="dk1"/>
                </a:solidFill>
              </a:rPr>
              <a:t>CASPER @ IIT Bombay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/>
            </a:br>
            <a:r>
              <a:rPr lang="en" sz="5400" b="1" dirty="0"/>
              <a:t>Weekly Discussion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/>
              <a:t>Week of </a:t>
            </a:r>
            <a:r>
              <a:rPr lang="en" sz="2400" dirty="0" err="1"/>
              <a:t>Januray</a:t>
            </a:r>
            <a:r>
              <a:rPr lang="en" sz="2400" dirty="0"/>
              <a:t> 14, 2021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rgbClr val="000000"/>
                </a:solidFill>
              </a:rPr>
              <a:t>Jayati | Sumon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 dirty="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 dirty="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158</a:t>
            </a:fld>
            <a:endParaRPr sz="1800" dirty="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4167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Work done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159</a:t>
            </a:fld>
            <a:endParaRPr dirty="0"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Ran more experiments with different prefetcher and replacement policies.</a:t>
            </a:r>
          </a:p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Understood the mechanism of KPC(kill the pc)[1].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3A980-947F-4E64-975D-F716E6394FFC}"/>
              </a:ext>
            </a:extLst>
          </p:cNvPr>
          <p:cNvSpPr txBox="1"/>
          <p:nvPr/>
        </p:nvSpPr>
        <p:spPr>
          <a:xfrm>
            <a:off x="342900" y="3919105"/>
            <a:ext cx="849283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[1] </a:t>
            </a:r>
            <a:r>
              <a:rPr lang="en-US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Kim, </a:t>
            </a:r>
            <a:r>
              <a:rPr lang="en-US" b="0" i="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Jinchun</a:t>
            </a:r>
            <a:r>
              <a:rPr lang="en-US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 et al. “Kill the Program Counter: Reconstructing Program Behavior in the Processor Cache Hierarchy.” </a:t>
            </a:r>
            <a:r>
              <a:rPr lang="en-US" b="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Proceedings of the Twenty-Second International Conference on Architectural Support for Programming Languages and Operating Systems</a:t>
            </a:r>
            <a:r>
              <a:rPr lang="en-US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 (2017)</a:t>
            </a:r>
            <a:endParaRPr lang="en-GB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3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F111C-4B94-4252-A2E5-41ACA541D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817"/>
            <a:ext cx="9144000" cy="3812583"/>
          </a:xfrm>
          <a:prstGeom prst="rect">
            <a:avLst/>
          </a:prstGeom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IPCP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BW, baseline: prefetcher OFF)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E758A-13E7-4F52-9B88-5064A1AB22C1}"/>
              </a:ext>
            </a:extLst>
          </p:cNvPr>
          <p:cNvSpPr txBox="1"/>
          <p:nvPr/>
        </p:nvSpPr>
        <p:spPr>
          <a:xfrm>
            <a:off x="5300596" y="1031784"/>
            <a:ext cx="347879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*NONI : no negative interactions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2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/>
        </p:nvSpPr>
        <p:spPr>
          <a:xfrm>
            <a:off x="311699" y="1356278"/>
            <a:ext cx="8520599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Works at the L2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Signature based look-ahead mechanism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Uses path confidence(C</a:t>
            </a:r>
            <a:r>
              <a:rPr lang="en-US" sz="2400" baseline="-250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n</a:t>
            </a: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) for throttling &amp; prefetching decision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</a:rPr>
              <a:t>Uses </a:t>
            </a: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C</a:t>
            </a:r>
            <a:r>
              <a:rPr lang="en-US" sz="2400" baseline="-250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n  </a:t>
            </a: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to decide fill level by comparing fill level threshold(T</a:t>
            </a:r>
            <a:r>
              <a:rPr lang="en-US" sz="2400" baseline="-250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F</a:t>
            </a: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)</a:t>
            </a:r>
            <a:endParaRPr lang="en-US" sz="2400" dirty="0">
              <a:solidFill>
                <a:schemeClr val="dk1"/>
              </a:solidFill>
              <a:latin typeface="Cambria"/>
              <a:ea typeface="Cambria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KPC-Prefetcher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160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15554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Works at the LLC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Uses set dueling mechanism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Uses dead block prediction for both demand &amp; prefetch blocks.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Updates T</a:t>
            </a:r>
            <a:r>
              <a:rPr lang="en-US" sz="2400" baseline="-250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F </a:t>
            </a: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by learning LLC fill pattern.</a:t>
            </a: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KPC-Replacement policy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161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96446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More experiments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162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" name="Google Shape;48;p8">
            <a:extLst>
              <a:ext uri="{FF2B5EF4-FFF2-40B4-BE49-F238E27FC236}">
                <a16:creationId xmlns:a16="http://schemas.microsoft.com/office/drawing/2014/main" id="{9483E725-014C-458B-ABCC-6179B67B6AB4}"/>
              </a:ext>
            </a:extLst>
          </p:cNvPr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Prefetchers used: IPCP &amp; SPP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Replacement policies used: LRU, Hawkeye, Ship++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Benchmarks: SPECCPU 2017</a:t>
            </a:r>
          </a:p>
        </p:txBody>
      </p:sp>
    </p:spTree>
    <p:extLst>
      <p:ext uri="{BB962C8B-B14F-4D97-AF65-F5344CB8AC3E}">
        <p14:creationId xmlns:p14="http://schemas.microsoft.com/office/powerpoint/2010/main" val="1782582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20D3-E411-4127-9DB8-3EBE3E8A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900"/>
            <a:ext cx="8449183" cy="572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at L1D with IPCP &amp; Hawkeye(at LLC)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9C521-3364-45EB-8651-47B30BCA77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163</a:t>
            </a:fld>
            <a:endParaRPr lang="e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413625"/>
              </p:ext>
            </p:extLst>
          </p:nvPr>
        </p:nvGraphicFramePr>
        <p:xfrm>
          <a:off x="34478" y="1118534"/>
          <a:ext cx="8750300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D8EEAB-774D-40B8-8A5E-330B0A493737}"/>
              </a:ext>
            </a:extLst>
          </p:cNvPr>
          <p:cNvSpPr/>
          <p:nvPr/>
        </p:nvSpPr>
        <p:spPr>
          <a:xfrm>
            <a:off x="4969934" y="1843618"/>
            <a:ext cx="2819399" cy="10943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9%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10%</a:t>
            </a:r>
            <a:r>
              <a:rPr lang="en-US" sz="2000" dirty="0"/>
              <a:t>, 81%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results with </a:t>
            </a:r>
            <a:r>
              <a:rPr lang="en-US" sz="2000" b="1" dirty="0"/>
              <a:t>LRU</a:t>
            </a:r>
            <a:r>
              <a:rPr lang="en-US" sz="2000" dirty="0"/>
              <a:t> &amp; </a:t>
            </a:r>
            <a:r>
              <a:rPr lang="en-US" sz="2000" b="1" dirty="0"/>
              <a:t>Ship++</a:t>
            </a:r>
          </a:p>
        </p:txBody>
      </p:sp>
    </p:spTree>
    <p:extLst>
      <p:ext uri="{BB962C8B-B14F-4D97-AF65-F5344CB8AC3E}">
        <p14:creationId xmlns:p14="http://schemas.microsoft.com/office/powerpoint/2010/main" val="26079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9C521-3364-45EB-8651-47B30BCA77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164</a:t>
            </a:fld>
            <a:endParaRPr lang="e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507713"/>
              </p:ext>
            </p:extLst>
          </p:nvPr>
        </p:nvGraphicFramePr>
        <p:xfrm>
          <a:off x="148167" y="1118534"/>
          <a:ext cx="8847666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4EF9683-FB84-4018-96D2-4ACC4BE7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900"/>
            <a:ext cx="8449183" cy="572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at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L2C</a:t>
            </a:r>
            <a:r>
              <a:rPr lang="en-US" dirty="0">
                <a:solidFill>
                  <a:schemeClr val="tx1"/>
                </a:solidFill>
              </a:rPr>
              <a:t> with IPCP &amp; Hawkeye(at LLC)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4AE2C7-11FF-4163-A754-049D7B7A9FCB}"/>
              </a:ext>
            </a:extLst>
          </p:cNvPr>
          <p:cNvSpPr/>
          <p:nvPr/>
        </p:nvSpPr>
        <p:spPr>
          <a:xfrm>
            <a:off x="4995334" y="1784351"/>
            <a:ext cx="2819399" cy="10943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~9%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9%</a:t>
            </a:r>
            <a:r>
              <a:rPr lang="en-US" sz="2000" dirty="0"/>
              <a:t>, 82%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results with </a:t>
            </a:r>
            <a:r>
              <a:rPr lang="en-US" sz="2000" b="1" dirty="0"/>
              <a:t>LRU</a:t>
            </a:r>
            <a:r>
              <a:rPr lang="en-US" sz="2000" dirty="0"/>
              <a:t> &amp; </a:t>
            </a:r>
            <a:r>
              <a:rPr lang="en-US" sz="2000" b="1" dirty="0"/>
              <a:t>Ship++</a:t>
            </a:r>
          </a:p>
        </p:txBody>
      </p:sp>
    </p:spTree>
    <p:extLst>
      <p:ext uri="{BB962C8B-B14F-4D97-AF65-F5344CB8AC3E}">
        <p14:creationId xmlns:p14="http://schemas.microsoft.com/office/powerpoint/2010/main" val="361703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9C521-3364-45EB-8651-47B30BCA77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165</a:t>
            </a:fld>
            <a:endParaRPr lang="e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613293"/>
              </p:ext>
            </p:extLst>
          </p:nvPr>
        </p:nvGraphicFramePr>
        <p:xfrm>
          <a:off x="148167" y="1118534"/>
          <a:ext cx="8847666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2DE088C-01A9-497B-996B-47055AFC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67" y="231900"/>
            <a:ext cx="8449183" cy="572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at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LLC</a:t>
            </a:r>
            <a:r>
              <a:rPr lang="en-US" dirty="0">
                <a:solidFill>
                  <a:schemeClr val="tx1"/>
                </a:solidFill>
              </a:rPr>
              <a:t> with IPCP &amp; LRU(all levels)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BBD0C4-C0AB-48EC-9546-3B2BC45C882B}"/>
              </a:ext>
            </a:extLst>
          </p:cNvPr>
          <p:cNvSpPr/>
          <p:nvPr/>
        </p:nvSpPr>
        <p:spPr>
          <a:xfrm>
            <a:off x="5935133" y="1869018"/>
            <a:ext cx="2277533" cy="5439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2%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7%</a:t>
            </a:r>
            <a:r>
              <a:rPr lang="en-US" sz="2000" dirty="0"/>
              <a:t>, 91%</a:t>
            </a:r>
          </a:p>
        </p:txBody>
      </p:sp>
    </p:spTree>
    <p:extLst>
      <p:ext uri="{BB962C8B-B14F-4D97-AF65-F5344CB8AC3E}">
        <p14:creationId xmlns:p14="http://schemas.microsoft.com/office/powerpoint/2010/main" val="17117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9C521-3364-45EB-8651-47B30BCA77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166</a:t>
            </a:fld>
            <a:endParaRPr lang="e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522334"/>
              </p:ext>
            </p:extLst>
          </p:nvPr>
        </p:nvGraphicFramePr>
        <p:xfrm>
          <a:off x="148167" y="1118534"/>
          <a:ext cx="8847666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D0B94F1-0CA7-4828-94A7-843D3AF7BC90}"/>
              </a:ext>
            </a:extLst>
          </p:cNvPr>
          <p:cNvSpPr txBox="1">
            <a:spLocks/>
          </p:cNvSpPr>
          <p:nvPr/>
        </p:nvSpPr>
        <p:spPr>
          <a:xfrm>
            <a:off x="13545" y="231900"/>
            <a:ext cx="84491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 at LLC with IPCP &amp; </a:t>
            </a:r>
            <a:r>
              <a:rPr lang="en-US" dirty="0">
                <a:solidFill>
                  <a:schemeClr val="accent1"/>
                </a:solidFill>
              </a:rPr>
              <a:t>Hawkeye</a:t>
            </a:r>
            <a:r>
              <a:rPr lang="en-US" dirty="0">
                <a:solidFill>
                  <a:schemeClr val="tx1"/>
                </a:solidFill>
              </a:rPr>
              <a:t>(at LLC)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D29890-0D72-4709-87A1-E79C537E02D8}"/>
              </a:ext>
            </a:extLst>
          </p:cNvPr>
          <p:cNvSpPr/>
          <p:nvPr/>
        </p:nvSpPr>
        <p:spPr>
          <a:xfrm>
            <a:off x="4919135" y="1775884"/>
            <a:ext cx="3437466" cy="108584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2%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18%</a:t>
            </a:r>
            <a:r>
              <a:rPr lang="en-US" sz="2000" dirty="0"/>
              <a:t>, 80%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-</a:t>
            </a:r>
            <a:r>
              <a:rPr lang="en-US" sz="2000" dirty="0" err="1"/>
              <a:t>ve</a:t>
            </a:r>
            <a:r>
              <a:rPr lang="en-US" sz="2000" dirty="0"/>
              <a:t> interaction increases from 7% to 17%</a:t>
            </a:r>
          </a:p>
        </p:txBody>
      </p:sp>
    </p:spTree>
    <p:extLst>
      <p:ext uri="{BB962C8B-B14F-4D97-AF65-F5344CB8AC3E}">
        <p14:creationId xmlns:p14="http://schemas.microsoft.com/office/powerpoint/2010/main" val="13075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9C521-3364-45EB-8651-47B30BCA77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167</a:t>
            </a:fld>
            <a:endParaRPr lang="e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1880485"/>
              </p:ext>
            </p:extLst>
          </p:nvPr>
        </p:nvGraphicFramePr>
        <p:xfrm>
          <a:off x="148167" y="1118534"/>
          <a:ext cx="8847666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2B522C1F-467E-4251-A62E-448291F66892}"/>
              </a:ext>
            </a:extLst>
          </p:cNvPr>
          <p:cNvSpPr txBox="1">
            <a:spLocks/>
          </p:cNvSpPr>
          <p:nvPr/>
        </p:nvSpPr>
        <p:spPr>
          <a:xfrm>
            <a:off x="148167" y="293067"/>
            <a:ext cx="84491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 at LLC with IPCP &amp;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Ship++</a:t>
            </a:r>
            <a:r>
              <a:rPr lang="en-US" dirty="0">
                <a:solidFill>
                  <a:schemeClr val="tx1"/>
                </a:solidFill>
              </a:rPr>
              <a:t>(at LLC)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9FA43E-1202-4A34-937D-27D1616A4F2C}"/>
              </a:ext>
            </a:extLst>
          </p:cNvPr>
          <p:cNvSpPr/>
          <p:nvPr/>
        </p:nvSpPr>
        <p:spPr>
          <a:xfrm>
            <a:off x="4919135" y="1775884"/>
            <a:ext cx="3437466" cy="108584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2%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22%</a:t>
            </a:r>
            <a:r>
              <a:rPr lang="en-US" sz="2000" dirty="0"/>
              <a:t>, 76%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-</a:t>
            </a:r>
            <a:r>
              <a:rPr lang="en-US" sz="2000" dirty="0" err="1"/>
              <a:t>ve</a:t>
            </a:r>
            <a:r>
              <a:rPr lang="en-US" sz="2000" dirty="0"/>
              <a:t> interaction increases from 7% to 22%</a:t>
            </a:r>
          </a:p>
        </p:txBody>
      </p:sp>
    </p:spTree>
    <p:extLst>
      <p:ext uri="{BB962C8B-B14F-4D97-AF65-F5344CB8AC3E}">
        <p14:creationId xmlns:p14="http://schemas.microsoft.com/office/powerpoint/2010/main" val="574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9C521-3364-45EB-8651-47B30BCA77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168</a:t>
            </a:fld>
            <a:endParaRPr lang="e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658288"/>
              </p:ext>
            </p:extLst>
          </p:nvPr>
        </p:nvGraphicFramePr>
        <p:xfrm>
          <a:off x="148167" y="1118534"/>
          <a:ext cx="8847666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2B1E729-0754-4705-863A-B148FABE0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349034"/>
            <a:ext cx="8449183" cy="572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at L2C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SPP</a:t>
            </a:r>
            <a:r>
              <a:rPr lang="en-US" dirty="0">
                <a:solidFill>
                  <a:schemeClr val="tx1"/>
                </a:solidFill>
              </a:rPr>
              <a:t> &amp; Hawkeye(at LLC)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801E99-0E3B-4C27-A980-2F271B1D9330}"/>
              </a:ext>
            </a:extLst>
          </p:cNvPr>
          <p:cNvSpPr/>
          <p:nvPr/>
        </p:nvSpPr>
        <p:spPr>
          <a:xfrm>
            <a:off x="4559596" y="2396067"/>
            <a:ext cx="3830872" cy="171873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37%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3%</a:t>
            </a:r>
            <a:r>
              <a:rPr lang="en-US" sz="2000" dirty="0"/>
              <a:t>, 60%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Large % of +</a:t>
            </a:r>
            <a:r>
              <a:rPr lang="en-US" sz="2000" dirty="0" err="1"/>
              <a:t>ve</a:t>
            </a:r>
            <a:r>
              <a:rPr lang="en-US" sz="2000" dirty="0"/>
              <a:t> interactions compared to IPCP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results with LRU &amp; Ship++</a:t>
            </a:r>
          </a:p>
        </p:txBody>
      </p:sp>
    </p:spTree>
    <p:extLst>
      <p:ext uri="{BB962C8B-B14F-4D97-AF65-F5344CB8AC3E}">
        <p14:creationId xmlns:p14="http://schemas.microsoft.com/office/powerpoint/2010/main" val="334116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9C521-3364-45EB-8651-47B30BCA77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169</a:t>
            </a:fld>
            <a:endParaRPr lang="e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574917"/>
              </p:ext>
            </p:extLst>
          </p:nvPr>
        </p:nvGraphicFramePr>
        <p:xfrm>
          <a:off x="148167" y="1118534"/>
          <a:ext cx="8847666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DB4D709-C35A-4787-A3C7-23F74052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67" y="231900"/>
            <a:ext cx="8449183" cy="572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at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LLC</a:t>
            </a:r>
            <a:r>
              <a:rPr lang="en-US" dirty="0">
                <a:solidFill>
                  <a:schemeClr val="tx1"/>
                </a:solidFill>
              </a:rPr>
              <a:t> with SPP &amp; LRU(all levels)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B97514-FC34-4B7A-9A74-508E20783209}"/>
              </a:ext>
            </a:extLst>
          </p:cNvPr>
          <p:cNvSpPr/>
          <p:nvPr/>
        </p:nvSpPr>
        <p:spPr>
          <a:xfrm>
            <a:off x="5935133" y="1869018"/>
            <a:ext cx="2527595" cy="5439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33%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16%</a:t>
            </a:r>
            <a:r>
              <a:rPr lang="en-US" sz="2000" dirty="0"/>
              <a:t>, 49%</a:t>
            </a:r>
          </a:p>
        </p:txBody>
      </p:sp>
    </p:spTree>
    <p:extLst>
      <p:ext uri="{BB962C8B-B14F-4D97-AF65-F5344CB8AC3E}">
        <p14:creationId xmlns:p14="http://schemas.microsoft.com/office/powerpoint/2010/main" val="176197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IPCP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BW, baseline: prefetcher OFF)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405D7-8550-45F4-8386-DF50574D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12" y="1258548"/>
            <a:ext cx="7632442" cy="37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6029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9C521-3364-45EB-8651-47B30BCA77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170</a:t>
            </a:fld>
            <a:endParaRPr lang="e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5FA40D-336F-4B67-AFCC-32B611D0B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5123748"/>
              </p:ext>
            </p:extLst>
          </p:nvPr>
        </p:nvGraphicFramePr>
        <p:xfrm>
          <a:off x="148167" y="1118534"/>
          <a:ext cx="8847666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9AACD53-9F51-470F-BF73-EB90FA5B6AD6}"/>
              </a:ext>
            </a:extLst>
          </p:cNvPr>
          <p:cNvSpPr txBox="1">
            <a:spLocks/>
          </p:cNvSpPr>
          <p:nvPr/>
        </p:nvSpPr>
        <p:spPr>
          <a:xfrm>
            <a:off x="148167" y="243667"/>
            <a:ext cx="84491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 at LLC with SPP &amp; </a:t>
            </a:r>
            <a:r>
              <a:rPr lang="en-US" dirty="0">
                <a:solidFill>
                  <a:schemeClr val="accent1"/>
                </a:solidFill>
              </a:rPr>
              <a:t>Hawkeye</a:t>
            </a:r>
            <a:r>
              <a:rPr lang="en-US" dirty="0">
                <a:solidFill>
                  <a:schemeClr val="tx1"/>
                </a:solidFill>
              </a:rPr>
              <a:t>(at LLC)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FAE947-E8C1-4CE8-B6F3-AD0F50D4D691}"/>
              </a:ext>
            </a:extLst>
          </p:cNvPr>
          <p:cNvSpPr/>
          <p:nvPr/>
        </p:nvSpPr>
        <p:spPr>
          <a:xfrm>
            <a:off x="5795729" y="1820332"/>
            <a:ext cx="2666999" cy="10075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25%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17%</a:t>
            </a:r>
            <a:r>
              <a:rPr lang="en-US" sz="2000" dirty="0"/>
              <a:t>, 57%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-</a:t>
            </a:r>
            <a:r>
              <a:rPr lang="en-US" sz="2000" dirty="0" err="1"/>
              <a:t>ve</a:t>
            </a:r>
            <a:r>
              <a:rPr lang="en-US" sz="2000" dirty="0"/>
              <a:t> : 16% to 17%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+</a:t>
            </a:r>
            <a:r>
              <a:rPr lang="en-US" sz="2000" dirty="0" err="1"/>
              <a:t>ve</a:t>
            </a:r>
            <a:r>
              <a:rPr lang="en-US" sz="2000" dirty="0"/>
              <a:t>: 33% to 25%</a:t>
            </a:r>
          </a:p>
        </p:txBody>
      </p:sp>
    </p:spTree>
    <p:extLst>
      <p:ext uri="{BB962C8B-B14F-4D97-AF65-F5344CB8AC3E}">
        <p14:creationId xmlns:p14="http://schemas.microsoft.com/office/powerpoint/2010/main" val="177401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9C521-3364-45EB-8651-47B30BCA77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171</a:t>
            </a:fld>
            <a:endParaRPr lang="e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F578F65-8A51-4E10-BFFA-E11B054CD0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96740"/>
              </p:ext>
            </p:extLst>
          </p:nvPr>
        </p:nvGraphicFramePr>
        <p:xfrm>
          <a:off x="148167" y="1118534"/>
          <a:ext cx="8847666" cy="379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B127F4D-D98F-4E56-9B6B-CF0C59F2C0A3}"/>
              </a:ext>
            </a:extLst>
          </p:cNvPr>
          <p:cNvSpPr txBox="1">
            <a:spLocks/>
          </p:cNvSpPr>
          <p:nvPr/>
        </p:nvSpPr>
        <p:spPr>
          <a:xfrm>
            <a:off x="148167" y="231900"/>
            <a:ext cx="84491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 at LLC with SPP &amp; </a:t>
            </a:r>
            <a:r>
              <a:rPr lang="en-US" dirty="0">
                <a:solidFill>
                  <a:schemeClr val="accent1"/>
                </a:solidFill>
              </a:rPr>
              <a:t>Ship++</a:t>
            </a:r>
            <a:r>
              <a:rPr lang="en-US" dirty="0">
                <a:solidFill>
                  <a:schemeClr val="tx1"/>
                </a:solidFill>
              </a:rPr>
              <a:t>(at LLC)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EF07F9-07CD-4182-9E8D-3F0A40313177}"/>
              </a:ext>
            </a:extLst>
          </p:cNvPr>
          <p:cNvSpPr/>
          <p:nvPr/>
        </p:nvSpPr>
        <p:spPr>
          <a:xfrm>
            <a:off x="5799667" y="1869017"/>
            <a:ext cx="2663061" cy="10689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23%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18%</a:t>
            </a:r>
            <a:r>
              <a:rPr lang="en-US" sz="2000" dirty="0"/>
              <a:t>, 58%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-</a:t>
            </a:r>
            <a:r>
              <a:rPr lang="en-US" sz="2000" dirty="0" err="1"/>
              <a:t>ve</a:t>
            </a:r>
            <a:r>
              <a:rPr lang="en-US" sz="2000" dirty="0"/>
              <a:t> : 16% to 18%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+</a:t>
            </a:r>
            <a:r>
              <a:rPr lang="en-US" sz="2000" dirty="0" err="1"/>
              <a:t>ve</a:t>
            </a:r>
            <a:r>
              <a:rPr lang="en-US" sz="2000" dirty="0"/>
              <a:t>: 33% to 23%</a:t>
            </a:r>
          </a:p>
        </p:txBody>
      </p:sp>
    </p:spTree>
    <p:extLst>
      <p:ext uri="{BB962C8B-B14F-4D97-AF65-F5344CB8AC3E}">
        <p14:creationId xmlns:p14="http://schemas.microsoft.com/office/powerpoint/2010/main" val="132483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chemeClr val="dk1"/>
                </a:solidFill>
              </a:rPr>
              <a:t>CASPER @ IIT Bombay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/>
            </a:br>
            <a:r>
              <a:rPr lang="en" sz="5400" b="1" dirty="0"/>
              <a:t>Weekly Discussion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/>
              <a:t>Week of </a:t>
            </a:r>
            <a:r>
              <a:rPr lang="en" sz="2400" dirty="0" err="1"/>
              <a:t>Januray</a:t>
            </a:r>
            <a:r>
              <a:rPr lang="en" sz="2400" dirty="0"/>
              <a:t> 7, 2021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rgbClr val="000000"/>
                </a:solidFill>
              </a:rPr>
              <a:t>Jayati | Sumon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 dirty="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 dirty="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172</a:t>
            </a:fld>
            <a:endParaRPr sz="1800" dirty="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0806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Work done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173</a:t>
            </a:fld>
            <a:endParaRPr dirty="0"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Implementation of dead block predictor &amp; mechanism to calculate dynamic prefetcher accuracy.</a:t>
            </a:r>
          </a:p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Quantification of interaction between prefetched blocks and cache blocks at the time of eviction.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58677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Dead block predictor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174</a:t>
            </a:fld>
            <a:endParaRPr dirty="0"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sym typeface="Cambria"/>
              </a:rPr>
              <a:t>3-bit global hysteresis counter used in Kill the PC[1]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</a:rPr>
              <a:t>Increment counter on cache miss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</a:rPr>
              <a:t>Decrement counter on cache hit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</a:rPr>
              <a:t>Predict block is dead when the counter saturates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3C3CF2-C3EA-4C93-A783-7A9F9BE55F72}"/>
              </a:ext>
            </a:extLst>
          </p:cNvPr>
          <p:cNvSpPr txBox="1"/>
          <p:nvPr/>
        </p:nvSpPr>
        <p:spPr>
          <a:xfrm>
            <a:off x="342900" y="3919105"/>
            <a:ext cx="849283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7F7F7F"/>
                </a:solidFill>
              </a:rPr>
              <a:t>[1] Kim, </a:t>
            </a:r>
            <a:r>
              <a:rPr lang="en-GB" dirty="0" err="1">
                <a:solidFill>
                  <a:srgbClr val="7F7F7F"/>
                </a:solidFill>
              </a:rPr>
              <a:t>Jinchun</a:t>
            </a:r>
            <a:r>
              <a:rPr lang="en-GB" dirty="0">
                <a:solidFill>
                  <a:srgbClr val="7F7F7F"/>
                </a:solidFill>
              </a:rPr>
              <a:t> et al. “Kill the Program Counter: Reconstructing Program </a:t>
            </a:r>
            <a:r>
              <a:rPr lang="en-GB" dirty="0" err="1">
                <a:solidFill>
                  <a:srgbClr val="7F7F7F"/>
                </a:solidFill>
              </a:rPr>
              <a:t>Behavior</a:t>
            </a:r>
            <a:r>
              <a:rPr lang="en-GB" dirty="0">
                <a:solidFill>
                  <a:srgbClr val="7F7F7F"/>
                </a:solidFill>
              </a:rPr>
              <a:t> in the Processor Cache Hierarchy.” </a:t>
            </a:r>
            <a:r>
              <a:rPr lang="en-GB" i="1" dirty="0">
                <a:solidFill>
                  <a:srgbClr val="7F7F7F"/>
                </a:solidFill>
              </a:rPr>
              <a:t>Proceedings of the Twenty-Second International Conference on Architectural Support for Programming Languages and Operating Systems</a:t>
            </a:r>
            <a:r>
              <a:rPr lang="en-GB" dirty="0">
                <a:solidFill>
                  <a:srgbClr val="7F7F7F"/>
                </a:solidFill>
              </a:rPr>
              <a:t> (2017)</a:t>
            </a:r>
          </a:p>
        </p:txBody>
      </p:sp>
    </p:spTree>
    <p:extLst>
      <p:ext uri="{BB962C8B-B14F-4D97-AF65-F5344CB8AC3E}">
        <p14:creationId xmlns:p14="http://schemas.microsoft.com/office/powerpoint/2010/main" val="2157170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Prefetch hit predictor</a:t>
            </a: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175</a:t>
            </a:fld>
            <a:endParaRPr dirty="0"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</a:rPr>
              <a:t>Have implemented the approach in </a:t>
            </a:r>
            <a:r>
              <a:rPr lang="en-US" sz="2400" dirty="0">
                <a:latin typeface="Cambria"/>
                <a:ea typeface="Cambria"/>
              </a:rPr>
              <a:t>Feedback Directed Prefetching[2], yet to be integrated.</a:t>
            </a: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</a:rPr>
              <a:t>For now, we have used the same mechanism as dead block predictor using a global counter.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BE37C-BBC0-4188-8F06-122478C439B5}"/>
              </a:ext>
            </a:extLst>
          </p:cNvPr>
          <p:cNvSpPr txBox="1"/>
          <p:nvPr/>
        </p:nvSpPr>
        <p:spPr>
          <a:xfrm>
            <a:off x="342900" y="3919105"/>
            <a:ext cx="836294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7F7F7F"/>
                </a:solidFill>
              </a:rPr>
              <a:t>[2] S. Srinath, O. Mutlu, H. Kim and Y. N. Patt, "Feedback Directed Prefetching: Improving the Performance and Bandwidth-Efficiency of Hardware Prefetchers," </a:t>
            </a:r>
            <a:r>
              <a:rPr lang="en-GB" i="1" dirty="0">
                <a:solidFill>
                  <a:srgbClr val="7F7F7F"/>
                </a:solidFill>
              </a:rPr>
              <a:t>2007 IEEE 13th International Symposium on High Performance Computer Architecture,</a:t>
            </a:r>
            <a:r>
              <a:rPr lang="en-GB" dirty="0">
                <a:solidFill>
                  <a:srgbClr val="7F7F7F"/>
                </a:solidFill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30030941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99931" y="200100"/>
            <a:ext cx="7773522" cy="89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400" dirty="0">
                <a:solidFill>
                  <a:schemeClr val="dk1"/>
                </a:solidFill>
              </a:rPr>
              <a:t>Type of interactions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176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D2CE000-EECE-47DE-97D7-226AB0880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14870"/>
              </p:ext>
            </p:extLst>
          </p:nvPr>
        </p:nvGraphicFramePr>
        <p:xfrm>
          <a:off x="1375174" y="1702670"/>
          <a:ext cx="16248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4826">
                  <a:extLst>
                    <a:ext uri="{9D8B030D-6E8A-4147-A177-3AD203B41FA5}">
                      <a16:colId xmlns:a16="http://schemas.microsoft.com/office/drawing/2014/main" val="290343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Positive 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2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P</a:t>
                      </a:r>
                      <a:r>
                        <a:rPr lang="en-US" sz="1800" dirty="0"/>
                        <a:t> evicts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90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sz="1800" dirty="0"/>
                        <a:t> evicts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11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P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evicts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517716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E6DFD422-AF25-4471-AD33-FE3302A1B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73072"/>
              </p:ext>
            </p:extLst>
          </p:nvPr>
        </p:nvGraphicFramePr>
        <p:xfrm>
          <a:off x="3759587" y="1702670"/>
          <a:ext cx="16248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4826">
                  <a:extLst>
                    <a:ext uri="{9D8B030D-6E8A-4147-A177-3AD203B41FA5}">
                      <a16:colId xmlns:a16="http://schemas.microsoft.com/office/drawing/2014/main" val="290343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Negative 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2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en-US" sz="1800" dirty="0"/>
                        <a:t> evicts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90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800" dirty="0"/>
                        <a:t> evicts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11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evicts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 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511488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4739573-D650-4C28-90CE-7BB552D12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468357"/>
              </p:ext>
            </p:extLst>
          </p:nvPr>
        </p:nvGraphicFramePr>
        <p:xfrm>
          <a:off x="6224854" y="1702670"/>
          <a:ext cx="1624826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4826">
                  <a:extLst>
                    <a:ext uri="{9D8B030D-6E8A-4147-A177-3AD203B41FA5}">
                      <a16:colId xmlns:a16="http://schemas.microsoft.com/office/drawing/2014/main" val="290343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Neutral 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2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P</a:t>
                      </a:r>
                      <a:r>
                        <a:rPr lang="en-US" sz="1800" dirty="0"/>
                        <a:t> evicts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90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sz="1800" dirty="0"/>
                        <a:t> evicts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11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evicts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94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evicts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5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P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evicts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86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evicts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4715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BDD8C0-B7EF-454C-BD6C-FD04DDD06E9B}"/>
              </a:ext>
            </a:extLst>
          </p:cNvPr>
          <p:cNvSpPr txBox="1"/>
          <p:nvPr/>
        </p:nvSpPr>
        <p:spPr>
          <a:xfrm>
            <a:off x="994610" y="3745832"/>
            <a:ext cx="2229853" cy="10556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* </a:t>
            </a:r>
            <a:r>
              <a:rPr lang="en-US" dirty="0">
                <a:solidFill>
                  <a:srgbClr val="00B050"/>
                </a:solidFill>
              </a:rPr>
              <a:t>P</a:t>
            </a:r>
            <a:r>
              <a:rPr lang="en-US" dirty="0"/>
              <a:t> predicted accurate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 predicted inaccurate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C</a:t>
            </a:r>
            <a:r>
              <a:rPr lang="en-US" dirty="0"/>
              <a:t> predicted dead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 predicted not-dead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9CB663-BE24-4E61-B342-42B2C41ADA46}"/>
              </a:ext>
            </a:extLst>
          </p:cNvPr>
          <p:cNvSpPr/>
          <p:nvPr/>
        </p:nvSpPr>
        <p:spPr>
          <a:xfrm>
            <a:off x="6191527" y="2046416"/>
            <a:ext cx="1691479" cy="79586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0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17612" y="200100"/>
            <a:ext cx="8045116" cy="110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Distribution of interactions for IPCP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177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0A6F008-7F58-4378-871E-7879E9AA6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217478"/>
              </p:ext>
            </p:extLst>
          </p:nvPr>
        </p:nvGraphicFramePr>
        <p:xfrm>
          <a:off x="264695" y="1115641"/>
          <a:ext cx="6184232" cy="3905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1F45C2-51D1-4DED-B7AC-0941A4232EF2}"/>
              </a:ext>
            </a:extLst>
          </p:cNvPr>
          <p:cNvSpPr txBox="1"/>
          <p:nvPr/>
        </p:nvSpPr>
        <p:spPr>
          <a:xfrm>
            <a:off x="6737683" y="1435768"/>
            <a:ext cx="184484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Cache level: </a:t>
            </a:r>
            <a:r>
              <a:rPr lang="en-US" b="1" dirty="0"/>
              <a:t>L1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LRU at all levels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E58FD-71F2-4DE6-A457-98DFC9F7B988}"/>
              </a:ext>
            </a:extLst>
          </p:cNvPr>
          <p:cNvSpPr txBox="1"/>
          <p:nvPr/>
        </p:nvSpPr>
        <p:spPr>
          <a:xfrm>
            <a:off x="6824272" y="2596086"/>
            <a:ext cx="1758250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dirty="0"/>
              <a:t>* need to see the distribution of each kind of interaction, to get a better idea.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4357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6513B-6158-457E-B526-BCA7913700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178</a:t>
            </a:fld>
            <a:endParaRPr lang="e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AE85128-115D-4467-89E6-B842992AC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544164"/>
              </p:ext>
            </p:extLst>
          </p:nvPr>
        </p:nvGraphicFramePr>
        <p:xfrm>
          <a:off x="1388535" y="1303866"/>
          <a:ext cx="6028266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46;p8">
            <a:extLst>
              <a:ext uri="{FF2B5EF4-FFF2-40B4-BE49-F238E27FC236}">
                <a16:creationId xmlns:a16="http://schemas.microsoft.com/office/drawing/2014/main" id="{B7360F4B-A1C6-4F00-94D0-73A4170E8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612" y="200100"/>
            <a:ext cx="8045116" cy="110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Negative interactions L1D</a:t>
            </a:r>
            <a:endParaRPr sz="4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0854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17612" y="200100"/>
            <a:ext cx="8045116" cy="110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Distribution of interactions for IPCP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179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1F45C2-51D1-4DED-B7AC-0941A4232EF2}"/>
              </a:ext>
            </a:extLst>
          </p:cNvPr>
          <p:cNvSpPr txBox="1"/>
          <p:nvPr/>
        </p:nvSpPr>
        <p:spPr>
          <a:xfrm>
            <a:off x="6737683" y="1435768"/>
            <a:ext cx="184484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Cache level: </a:t>
            </a:r>
            <a:r>
              <a:rPr lang="en-US" b="1" dirty="0"/>
              <a:t>L2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/>
              <a:t>LRU at all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45F30DA-7404-462F-AEFC-0DD1221802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994151"/>
              </p:ext>
            </p:extLst>
          </p:nvPr>
        </p:nvGraphicFramePr>
        <p:xfrm>
          <a:off x="296385" y="1195312"/>
          <a:ext cx="6104933" cy="3861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57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Bingo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prefetcher OFF)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5B821-6012-45A6-92ED-A2AF58405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1" y="1174024"/>
            <a:ext cx="8966718" cy="393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475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64C9-CB09-4446-B044-7DEBE32D98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180</a:t>
            </a:fld>
            <a:endParaRPr lang="e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A30D34A-3116-4B76-BF4F-AEBBF9EFE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5096090"/>
              </p:ext>
            </p:extLst>
          </p:nvPr>
        </p:nvGraphicFramePr>
        <p:xfrm>
          <a:off x="1490133" y="1083732"/>
          <a:ext cx="6290734" cy="3733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46;p8">
            <a:extLst>
              <a:ext uri="{FF2B5EF4-FFF2-40B4-BE49-F238E27FC236}">
                <a16:creationId xmlns:a16="http://schemas.microsoft.com/office/drawing/2014/main" id="{758F33F3-3AD7-4180-9FF9-65E2485CA4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612" y="200100"/>
            <a:ext cx="8045116" cy="110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Negative interactions L2C</a:t>
            </a:r>
            <a:endParaRPr sz="4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0366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17612" y="200100"/>
            <a:ext cx="8045116" cy="110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Distribution of interactions for IPCP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181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1F45C2-51D1-4DED-B7AC-0941A4232EF2}"/>
              </a:ext>
            </a:extLst>
          </p:cNvPr>
          <p:cNvSpPr txBox="1"/>
          <p:nvPr/>
        </p:nvSpPr>
        <p:spPr>
          <a:xfrm>
            <a:off x="6625388" y="1435768"/>
            <a:ext cx="2318085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Cache level: </a:t>
            </a:r>
            <a:r>
              <a:rPr lang="en-US" b="1" dirty="0"/>
              <a:t>Last level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/>
              <a:t>LRU at all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73E18-3B28-4677-B022-E6F5108F2D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462252"/>
              </p:ext>
            </p:extLst>
          </p:nvPr>
        </p:nvGraphicFramePr>
        <p:xfrm>
          <a:off x="353169" y="1138990"/>
          <a:ext cx="6093448" cy="3778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602435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37A1F-538C-4010-B16F-3350757024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182</a:t>
            </a:fld>
            <a:endParaRPr lang="en" dirty="0"/>
          </a:p>
        </p:txBody>
      </p:sp>
      <p:sp>
        <p:nvSpPr>
          <p:cNvPr id="6" name="Google Shape;46;p8">
            <a:extLst>
              <a:ext uri="{FF2B5EF4-FFF2-40B4-BE49-F238E27FC236}">
                <a16:creationId xmlns:a16="http://schemas.microsoft.com/office/drawing/2014/main" id="{5BBEEB29-6DF5-42DE-84FD-D022567C3B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612" y="200100"/>
            <a:ext cx="8045116" cy="110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Negative interactions LLC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3360F3C-DC4F-49A3-B5F1-650F7786EC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138842"/>
              </p:ext>
            </p:extLst>
          </p:nvPr>
        </p:nvGraphicFramePr>
        <p:xfrm>
          <a:off x="1549399" y="1126067"/>
          <a:ext cx="6129868" cy="3894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84865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What Next 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dirty="0"/>
              <a:t>183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 measure the accuracy of dead block predictors and prefetcher hit/no-hit predictor.</a:t>
            </a:r>
            <a:endParaRPr lang="en-US" sz="2400">
              <a:solidFill>
                <a:schemeClr val="dk1"/>
              </a:solidFill>
              <a:latin typeface="Cambria"/>
              <a:ea typeface="Cambria"/>
              <a:cs typeface="Cambria"/>
            </a:endParaRPr>
          </a:p>
          <a:p>
            <a:pPr marL="444500" indent="-342900">
              <a:lnSpc>
                <a:spcPct val="114999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</a:rPr>
              <a:t>To run more experiments(on all benchmarks, with more instructions).</a:t>
            </a:r>
            <a:endParaRPr lang="en-US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To find performance improvement when -</a:t>
            </a:r>
            <a:r>
              <a:rPr lang="en-US" sz="2400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ve</a:t>
            </a: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interactions are eliminated.</a:t>
            </a:r>
            <a:endParaRPr lang="en-US" sz="2400" dirty="0">
              <a:solidFill>
                <a:schemeClr val="dk1"/>
              </a:solidFill>
              <a:latin typeface="Cambria"/>
              <a:ea typeface="Cambria"/>
              <a:cs typeface="Cambria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673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Bingo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prefetcher OFF)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954CB-9D25-4955-B753-52C72F99C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2" y="1258493"/>
            <a:ext cx="7688575" cy="37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4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IPCP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BW, baseline: LRU, no pref)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3F18D-A23A-4933-934E-B94B3A3A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3" y="1258493"/>
            <a:ext cx="7315200" cy="3559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9545E-7B3A-48BE-8C9D-64D91248B5A5}"/>
              </a:ext>
            </a:extLst>
          </p:cNvPr>
          <p:cNvSpPr txBox="1"/>
          <p:nvPr/>
        </p:nvSpPr>
        <p:spPr>
          <a:xfrm>
            <a:off x="1642633" y="1425151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SPEC 2017</a:t>
            </a:r>
          </a:p>
        </p:txBody>
      </p:sp>
    </p:spTree>
    <p:extLst>
      <p:ext uri="{BB962C8B-B14F-4D97-AF65-F5344CB8AC3E}">
        <p14:creationId xmlns:p14="http://schemas.microsoft.com/office/powerpoint/2010/main" val="1812168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SPP</a:t>
            </a:r>
            <a:br>
              <a:rPr lang="en" b="1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prefetcher OFF)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B8888-8C89-4C3D-AD3C-5C351146A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84"/>
            <a:ext cx="9144000" cy="39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23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SPP</a:t>
            </a:r>
            <a:br>
              <a:rPr lang="en" b="1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prefetcher OFF)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3A867-21C7-42DF-B6E4-741CE3D5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5" y="1258207"/>
            <a:ext cx="7903029" cy="38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4436" y="3510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Next-line</a:t>
            </a:r>
            <a:r>
              <a:rPr lang="en" sz="3200" dirty="0">
                <a:solidFill>
                  <a:schemeClr val="dk1"/>
                </a:solidFill>
              </a:rPr>
              <a:t> (low DRAM BW , baseline: prefetcher OFF)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F8111-D438-4A52-9360-1C70900B4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9" y="1243305"/>
            <a:ext cx="8808821" cy="38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6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4436" y="3510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Next-line</a:t>
            </a:r>
            <a:r>
              <a:rPr lang="en" sz="3200" dirty="0">
                <a:solidFill>
                  <a:schemeClr val="dk1"/>
                </a:solidFill>
              </a:rPr>
              <a:t> (low DRAM BW , baseline: prefetcher OFF)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3A4ED-2BFF-4CA6-9113-71955D2BE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3" y="1126621"/>
            <a:ext cx="8192278" cy="39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6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39F0A-6043-4BC1-BAB2-E39A7F0BC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" y="1175657"/>
            <a:ext cx="8954713" cy="3929108"/>
          </a:xfrm>
          <a:prstGeom prst="rect">
            <a:avLst/>
          </a:prstGeom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79744" y="3510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Bingo</a:t>
            </a:r>
            <a:r>
              <a:rPr lang="en" sz="3200" dirty="0">
                <a:solidFill>
                  <a:schemeClr val="dk1"/>
                </a:solidFill>
              </a:rPr>
              <a:t> (low DRAM BW , baseline: prefetcher OFF)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653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79744" y="3510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Bingo</a:t>
            </a:r>
            <a:r>
              <a:rPr lang="en" sz="3200" dirty="0">
                <a:solidFill>
                  <a:schemeClr val="dk1"/>
                </a:solidFill>
              </a:rPr>
              <a:t> (low DRAM BW , baseline: prefetcher OFF)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BE24E-61E7-4720-83CE-2D79FD24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34" y="1220016"/>
            <a:ext cx="7324531" cy="35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04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28787" y="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SPP</a:t>
            </a:r>
            <a:r>
              <a:rPr lang="en" sz="3200" dirty="0">
                <a:solidFill>
                  <a:schemeClr val="dk1"/>
                </a:solidFill>
              </a:rPr>
              <a:t> </a:t>
            </a:r>
            <a:br>
              <a:rPr lang="en" sz="3200" dirty="0">
                <a:solidFill>
                  <a:schemeClr val="dk1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(low DRAM BW , baseline: prefetcher OFF)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42F44-E804-4A5A-9643-9DF70302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337"/>
            <a:ext cx="9144000" cy="40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21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28787" y="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SPP</a:t>
            </a:r>
            <a:r>
              <a:rPr lang="en" sz="3200" dirty="0">
                <a:solidFill>
                  <a:schemeClr val="dk1"/>
                </a:solidFill>
              </a:rPr>
              <a:t> </a:t>
            </a:r>
            <a:br>
              <a:rPr lang="en" sz="3200" dirty="0">
                <a:solidFill>
                  <a:schemeClr val="dk1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(low DRAM BW , baseline: prefetcher OFF)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3996B-63F7-4BB1-9BAD-0D14D01F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81" y="1297783"/>
            <a:ext cx="7417837" cy="361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20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26D9-17D3-4731-8F37-83941347D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97336"/>
            <a:ext cx="8520600" cy="2052600"/>
          </a:xfrm>
        </p:spPr>
        <p:txBody>
          <a:bodyPr/>
          <a:lstStyle/>
          <a:p>
            <a:r>
              <a:rPr lang="en-US" sz="4400" dirty="0"/>
              <a:t>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8045-47FC-4A51-894F-81742FDBE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388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IPCP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prefetcher OFF)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9900" y="47499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7D60F-8AB5-4403-AFB6-8BB32B9AA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84"/>
            <a:ext cx="9144000" cy="40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2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Bingo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LRU, no pref)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6C11D-BF4E-472D-BBC0-33A3B0C8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3" y="1258493"/>
            <a:ext cx="7315200" cy="356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84009A-F4ED-4811-B9CF-E0DBE5CF7CBC}"/>
              </a:ext>
            </a:extLst>
          </p:cNvPr>
          <p:cNvSpPr txBox="1"/>
          <p:nvPr/>
        </p:nvSpPr>
        <p:spPr>
          <a:xfrm>
            <a:off x="1642633" y="1425151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SPEC 2017</a:t>
            </a:r>
          </a:p>
        </p:txBody>
      </p:sp>
    </p:spTree>
    <p:extLst>
      <p:ext uri="{BB962C8B-B14F-4D97-AF65-F5344CB8AC3E}">
        <p14:creationId xmlns:p14="http://schemas.microsoft.com/office/powerpoint/2010/main" val="661040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IPCP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prefetcher OFF)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9900" y="47499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F6494-5116-4EB6-8421-7316FA1F6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" y="1221146"/>
            <a:ext cx="7763069" cy="37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5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SPP</a:t>
            </a:r>
            <a:br>
              <a:rPr lang="en" b="1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prefetcher OFF)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73374" y="47499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70AD7-4716-4E10-A256-E229F5750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84"/>
            <a:ext cx="9144000" cy="39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50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SPP</a:t>
            </a:r>
            <a:br>
              <a:rPr lang="en" b="1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prefetcher OFF)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73374" y="47499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43D48-F269-45C9-BACB-83450FBE1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06" y="1298682"/>
            <a:ext cx="7523314" cy="36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92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94182" y="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Next-line </a:t>
            </a:r>
            <a:r>
              <a:rPr lang="en" sz="3200" dirty="0">
                <a:solidFill>
                  <a:schemeClr val="dk1"/>
                </a:solidFill>
              </a:rPr>
              <a:t>(low DRAM BW , baseline: prefetcher OFF)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37072" y="483021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5988F-E376-4CC2-A59E-B33CE418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671"/>
            <a:ext cx="9144000" cy="40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75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94182" y="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Next-line </a:t>
            </a:r>
            <a:r>
              <a:rPr lang="en" sz="3200" dirty="0">
                <a:solidFill>
                  <a:schemeClr val="dk1"/>
                </a:solidFill>
              </a:rPr>
              <a:t>(low DRAM BW , baseline: prefetcher OFF)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37072" y="483021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D0264-5ADC-45C6-A501-58E7FB39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70" y="1231076"/>
            <a:ext cx="7738692" cy="37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03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Todos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Few gap bench experiments are running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Multicore experiments with homogenous &amp; heterogenous mixes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2335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chemeClr val="dk1"/>
                </a:solidFill>
              </a:rPr>
              <a:t>CASPER @ IIT Bombay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 dirty="0"/>
            </a:br>
            <a:r>
              <a:rPr lang="en" sz="5400" b="1" dirty="0"/>
              <a:t>Weekly Discussion</a:t>
            </a: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/>
              <a:t>Week of April 1, 2022</a:t>
            </a: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rgbClr val="000000"/>
                </a:solidFill>
              </a:rPr>
              <a:t>Jayati | Sumon</a:t>
            </a:r>
            <a:br>
              <a:rPr lang="en" sz="24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 dirty="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377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 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Ran experiments with different prefetchers and replacement policies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2508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Experiment method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-223935" y="1356278"/>
            <a:ext cx="8926335" cy="3486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DRAM Bandwidth: </a:t>
            </a:r>
            <a:r>
              <a:rPr lang="en-US" sz="2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800 MT/s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Baseline: respective prefetcher </a:t>
            </a:r>
            <a:r>
              <a:rPr lang="en-US" sz="2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512763" algn="l"/>
              </a:tabLst>
            </a:pP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Experiment: Speedup for </a:t>
            </a:r>
            <a:r>
              <a:rPr lang="en-US" sz="2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diff. prefetchers</a:t>
            </a: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with no negative interaction with a </a:t>
            </a:r>
            <a:r>
              <a:rPr lang="en-US" sz="2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fixed replacement policy</a:t>
            </a: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at LLC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Negative interactions eliminated at </a:t>
            </a:r>
            <a:r>
              <a:rPr lang="en-US" sz="2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L2 &amp; LLC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endParaRPr lang="en-US" sz="28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2035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Speedup: replacement policy used - LRU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7CEC5-DFDD-486C-A953-FC6FBEACB461}"/>
              </a:ext>
            </a:extLst>
          </p:cNvPr>
          <p:cNvSpPr txBox="1"/>
          <p:nvPr/>
        </p:nvSpPr>
        <p:spPr>
          <a:xfrm>
            <a:off x="683356" y="4427146"/>
            <a:ext cx="7333182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Geomean:	IPCP - 5.9%	Bingo - 6%	SPP - 2.3%		IP-STRIDE &amp; NL - 6.2% </a:t>
            </a:r>
            <a:endParaRPr lang="en-US" sz="1800"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E2FE8F-186A-4AA5-8212-5128DFDDB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700536"/>
              </p:ext>
            </p:extLst>
          </p:nvPr>
        </p:nvGraphicFramePr>
        <p:xfrm>
          <a:off x="0" y="1009822"/>
          <a:ext cx="9106828" cy="343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215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SPP</a:t>
            </a:r>
            <a:br>
              <a:rPr lang="en" b="1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LRU, no pref)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3BBCC-5CB4-4567-8B66-AF6608BD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3" y="1258493"/>
            <a:ext cx="7315200" cy="3559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51E5E-33D7-4D82-8DBF-05CB2EA134F6}"/>
              </a:ext>
            </a:extLst>
          </p:cNvPr>
          <p:cNvSpPr txBox="1"/>
          <p:nvPr/>
        </p:nvSpPr>
        <p:spPr>
          <a:xfrm>
            <a:off x="1642633" y="1425151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SPEC 2017</a:t>
            </a:r>
          </a:p>
        </p:txBody>
      </p:sp>
    </p:spTree>
    <p:extLst>
      <p:ext uri="{BB962C8B-B14F-4D97-AF65-F5344CB8AC3E}">
        <p14:creationId xmlns:p14="http://schemas.microsoft.com/office/powerpoint/2010/main" val="1438420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Speedup: replacement policy used - DRRIP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7CEC5-DFDD-486C-A953-FC6FBEACB461}"/>
              </a:ext>
            </a:extLst>
          </p:cNvPr>
          <p:cNvSpPr txBox="1"/>
          <p:nvPr/>
        </p:nvSpPr>
        <p:spPr>
          <a:xfrm>
            <a:off x="452534" y="4589077"/>
            <a:ext cx="823893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Geomean:	IPCP - 5.9%	SPP - 2.2%	IP STRIDE &amp; NL - 6.37%</a:t>
            </a:r>
            <a:endParaRPr lang="en-US" sz="1800"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E2FE8F-186A-4AA5-8212-5128DFDDB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3689252"/>
              </p:ext>
            </p:extLst>
          </p:nvPr>
        </p:nvGraphicFramePr>
        <p:xfrm>
          <a:off x="0" y="1089716"/>
          <a:ext cx="9106828" cy="343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73789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Speedup: replacement policy used - Hawkeye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7CEC5-DFDD-486C-A953-FC6FBEACB461}"/>
              </a:ext>
            </a:extLst>
          </p:cNvPr>
          <p:cNvSpPr txBox="1"/>
          <p:nvPr/>
        </p:nvSpPr>
        <p:spPr>
          <a:xfrm>
            <a:off x="452534" y="4589077"/>
            <a:ext cx="823893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Geomean:	IPCP - 6.15%	SPP - 2.1%	IP STRIDE &amp; NL - 5.6%</a:t>
            </a:r>
            <a:endParaRPr lang="en-US" sz="1800"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E2FE8F-186A-4AA5-8212-5128DFDDB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874352"/>
              </p:ext>
            </p:extLst>
          </p:nvPr>
        </p:nvGraphicFramePr>
        <p:xfrm>
          <a:off x="0" y="1089716"/>
          <a:ext cx="9106828" cy="343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2137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Speedup: replacement policy used - Mockingjay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7CEC5-DFDD-486C-A953-FC6FBEACB461}"/>
              </a:ext>
            </a:extLst>
          </p:cNvPr>
          <p:cNvSpPr txBox="1"/>
          <p:nvPr/>
        </p:nvSpPr>
        <p:spPr>
          <a:xfrm>
            <a:off x="452534" y="4589077"/>
            <a:ext cx="823893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Geomean:	IPCP - 4.16%	SPP - 1.82%	IP STRIDE &amp; NL - 3.7%</a:t>
            </a:r>
            <a:endParaRPr lang="en-US" sz="1800"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E2FE8F-186A-4AA5-8212-5128DFDDB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9735502"/>
              </p:ext>
            </p:extLst>
          </p:nvPr>
        </p:nvGraphicFramePr>
        <p:xfrm>
          <a:off x="0" y="1081199"/>
          <a:ext cx="9106828" cy="343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130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Speedup: replacement policy used - Ship++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7CEC5-DFDD-486C-A953-FC6FBEACB461}"/>
              </a:ext>
            </a:extLst>
          </p:cNvPr>
          <p:cNvSpPr txBox="1"/>
          <p:nvPr/>
        </p:nvSpPr>
        <p:spPr>
          <a:xfrm>
            <a:off x="452534" y="4589077"/>
            <a:ext cx="823893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Geomean:	IPCP - 5.5%	SPP - 1.9%	IP STRIDE &amp; NL - 4.76%</a:t>
            </a:r>
            <a:endParaRPr lang="en-US" sz="1800"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E2FE8F-186A-4AA5-8212-5128DFDDB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821369"/>
              </p:ext>
            </p:extLst>
          </p:nvPr>
        </p:nvGraphicFramePr>
        <p:xfrm>
          <a:off x="0" y="1046744"/>
          <a:ext cx="9106828" cy="343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73633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Experiment method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-223935" y="1356278"/>
            <a:ext cx="8926335" cy="3486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DRAM Bandwidth: </a:t>
            </a:r>
            <a:r>
              <a:rPr lang="en-US" sz="2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800 MT/s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Baseline: respective prefetcher </a:t>
            </a:r>
            <a:r>
              <a:rPr lang="en-US" sz="2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512763" algn="l"/>
              </a:tabLst>
            </a:pP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Experiment: Speedup for a </a:t>
            </a:r>
            <a:r>
              <a:rPr lang="en-US" sz="2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fixed prefetchers</a:t>
            </a: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with no negative interaction with a </a:t>
            </a:r>
            <a:r>
              <a:rPr lang="en-US" sz="2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diff. replacement policy</a:t>
            </a: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at LLC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Negative interactions eliminated at </a:t>
            </a:r>
            <a:r>
              <a:rPr lang="en-US" sz="2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L2 &amp; LLC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endParaRPr lang="en-US" sz="28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5853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Speedup: prefetcher used - IPCP(L1D &amp; L2)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7CEC5-DFDD-486C-A953-FC6FBEACB461}"/>
              </a:ext>
            </a:extLst>
          </p:cNvPr>
          <p:cNvSpPr txBox="1"/>
          <p:nvPr/>
        </p:nvSpPr>
        <p:spPr>
          <a:xfrm>
            <a:off x="1159331" y="4512070"/>
            <a:ext cx="7030617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Geomean: LRU - 5.9%	Hawkeye - 6.15%	Mockingjay - 4.16%	DRRIP - 5.88%	Ship++ - 5.55 %</a:t>
            </a:r>
            <a:endParaRPr lang="en-US" sz="1600"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E2FE8F-186A-4AA5-8212-5128DFDDB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112029"/>
              </p:ext>
            </p:extLst>
          </p:nvPr>
        </p:nvGraphicFramePr>
        <p:xfrm>
          <a:off x="18524" y="1009822"/>
          <a:ext cx="9018718" cy="343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50525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Speedup: prefetcher used - SPP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7CEC5-DFDD-486C-A953-FC6FBEACB461}"/>
              </a:ext>
            </a:extLst>
          </p:cNvPr>
          <p:cNvSpPr txBox="1"/>
          <p:nvPr/>
        </p:nvSpPr>
        <p:spPr>
          <a:xfrm>
            <a:off x="1159331" y="4512070"/>
            <a:ext cx="7030617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Geomean: LRU - 2.3%	Hawkeye - 2.13%	Mockingjay - 1.8%	DRRIP - 2.2%	Ship++ - 1.9 %</a:t>
            </a:r>
            <a:endParaRPr lang="en-US" sz="1600" b="1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0E2FE8F-186A-4AA5-8212-5128DFDDB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3810392"/>
              </p:ext>
            </p:extLst>
          </p:nvPr>
        </p:nvGraphicFramePr>
        <p:xfrm>
          <a:off x="37172" y="1042696"/>
          <a:ext cx="9018718" cy="343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4707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Speedup: prefetcher used - IP-stride(L1D), NL(L2)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7CEC5-DFDD-486C-A953-FC6FBEACB461}"/>
              </a:ext>
            </a:extLst>
          </p:cNvPr>
          <p:cNvSpPr txBox="1"/>
          <p:nvPr/>
        </p:nvSpPr>
        <p:spPr>
          <a:xfrm>
            <a:off x="1159331" y="4512070"/>
            <a:ext cx="7030617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Geomean: LRU - 6.2%	Hawkeye - 5.6%	Mockingjay - 3.7%	DRRIP - 6.37%	Ship++ - 4.76 %</a:t>
            </a:r>
            <a:endParaRPr lang="en-US" sz="1600" b="1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0E2FE8F-186A-4AA5-8212-5128DFDDB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830540"/>
              </p:ext>
            </p:extLst>
          </p:nvPr>
        </p:nvGraphicFramePr>
        <p:xfrm>
          <a:off x="37172" y="978655"/>
          <a:ext cx="9018718" cy="343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52973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chemeClr val="dk1"/>
                </a:solidFill>
              </a:rPr>
              <a:t>CASPER @ IIT Bombay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 dirty="0"/>
            </a:br>
            <a:r>
              <a:rPr lang="en" sz="5400" b="1" dirty="0"/>
              <a:t>Weekly Discussion</a:t>
            </a: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/>
              <a:t>Week of March 25, 2022</a:t>
            </a: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rgbClr val="000000"/>
                </a:solidFill>
              </a:rPr>
              <a:t>Jayati | Sumon</a:t>
            </a:r>
            <a:br>
              <a:rPr lang="en" sz="2400" dirty="0">
                <a:solidFill>
                  <a:srgbClr val="000000"/>
                </a:solidFill>
              </a:rPr>
            </a:b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 dirty="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0522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 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Re-ran experiments to get correct numbers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Ran experiments with different prefetchers and replacement policies(plots pending)</a:t>
            </a:r>
          </a:p>
          <a:p>
            <a:pPr marL="101600" lvl="0">
              <a:lnSpc>
                <a:spcPct val="115000"/>
              </a:lnSpc>
              <a:buClr>
                <a:schemeClr val="dk1"/>
              </a:buClr>
              <a:buSzPts val="2000"/>
            </a:pPr>
            <a:endParaRPr lang="en-US" sz="24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931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4436" y="3510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Next-line</a:t>
            </a:r>
            <a:r>
              <a:rPr lang="en" sz="3200" dirty="0">
                <a:solidFill>
                  <a:schemeClr val="dk1"/>
                </a:solidFill>
              </a:rPr>
              <a:t> (low DRAM BW , baseline: LRU, no pref)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EF966-DA11-4252-82C4-1301A9E7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93593"/>
            <a:ext cx="7315200" cy="3559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D945B-3053-4248-925C-FE908C7C8789}"/>
              </a:ext>
            </a:extLst>
          </p:cNvPr>
          <p:cNvSpPr txBox="1"/>
          <p:nvPr/>
        </p:nvSpPr>
        <p:spPr>
          <a:xfrm>
            <a:off x="1642633" y="1425151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SPEC 2017</a:t>
            </a:r>
          </a:p>
        </p:txBody>
      </p:sp>
    </p:spTree>
    <p:extLst>
      <p:ext uri="{BB962C8B-B14F-4D97-AF65-F5344CB8AC3E}">
        <p14:creationId xmlns:p14="http://schemas.microsoft.com/office/powerpoint/2010/main" val="3543033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Configuration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DRAM bandwidth: 800 MT/s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Prefetcher: IPCP (L1D, L2)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Replacement policy: LRU</a:t>
            </a:r>
          </a:p>
          <a:p>
            <a:pPr marL="101600" lvl="0">
              <a:lnSpc>
                <a:spcPct val="115000"/>
              </a:lnSpc>
              <a:buClr>
                <a:schemeClr val="dk1"/>
              </a:buClr>
              <a:buSzPts val="2000"/>
            </a:pPr>
            <a:endParaRPr lang="en-US" sz="24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8438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no neg interactions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19E65-EC95-4075-9FD4-18410AD0D6DE}"/>
              </a:ext>
            </a:extLst>
          </p:cNvPr>
          <p:cNvSpPr txBox="1"/>
          <p:nvPr/>
        </p:nvSpPr>
        <p:spPr>
          <a:xfrm>
            <a:off x="382494" y="4568014"/>
            <a:ext cx="38344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Baseline: Prefetcher on (IPCP)</a:t>
            </a:r>
            <a:endParaRPr lang="en-US" sz="1800" b="1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98D5247-68B2-4169-8A48-73E1DE153A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2829257"/>
              </p:ext>
            </p:extLst>
          </p:nvPr>
        </p:nvGraphicFramePr>
        <p:xfrm>
          <a:off x="168676" y="1278384"/>
          <a:ext cx="8673483" cy="3160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5F0FFFEE-02B6-4D8B-BC69-0431E1C1E8F8}"/>
              </a:ext>
            </a:extLst>
          </p:cNvPr>
          <p:cNvSpPr/>
          <p:nvPr/>
        </p:nvSpPr>
        <p:spPr>
          <a:xfrm>
            <a:off x="2645546" y="1473693"/>
            <a:ext cx="275207" cy="1384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6119DA-898E-4BD4-8425-C0DC9F8356EC}"/>
              </a:ext>
            </a:extLst>
          </p:cNvPr>
          <p:cNvSpPr/>
          <p:nvPr/>
        </p:nvSpPr>
        <p:spPr>
          <a:xfrm>
            <a:off x="8494123" y="2361459"/>
            <a:ext cx="275207" cy="497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5779-F27A-4A03-BD29-DB2FF84EE927}"/>
              </a:ext>
            </a:extLst>
          </p:cNvPr>
          <p:cNvSpPr txBox="1"/>
          <p:nvPr/>
        </p:nvSpPr>
        <p:spPr>
          <a:xfrm>
            <a:off x="3000000" y="1571348"/>
            <a:ext cx="75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~62%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8286CF-175B-4964-B5FA-AB8F188C172D}"/>
              </a:ext>
            </a:extLst>
          </p:cNvPr>
          <p:cNvSpPr txBox="1"/>
          <p:nvPr/>
        </p:nvSpPr>
        <p:spPr>
          <a:xfrm>
            <a:off x="6936394" y="1996874"/>
            <a:ext cx="1832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Geomean: 5.2 %</a:t>
            </a:r>
          </a:p>
        </p:txBody>
      </p:sp>
    </p:spTree>
    <p:extLst>
      <p:ext uri="{BB962C8B-B14F-4D97-AF65-F5344CB8AC3E}">
        <p14:creationId xmlns:p14="http://schemas.microsoft.com/office/powerpoint/2010/main" val="449856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no neg interactions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19E65-EC95-4075-9FD4-18410AD0D6DE}"/>
              </a:ext>
            </a:extLst>
          </p:cNvPr>
          <p:cNvSpPr txBox="1"/>
          <p:nvPr/>
        </p:nvSpPr>
        <p:spPr>
          <a:xfrm>
            <a:off x="755356" y="4323725"/>
            <a:ext cx="313306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Baseline: No prefetcher</a:t>
            </a:r>
            <a:endParaRPr lang="en-US" sz="1800" b="1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359C523-7A91-49A3-B041-C1C55D3AC8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501736"/>
              </p:ext>
            </p:extLst>
          </p:nvPr>
        </p:nvGraphicFramePr>
        <p:xfrm>
          <a:off x="230819" y="1108666"/>
          <a:ext cx="8682362" cy="321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C86FFCB-5544-494A-B069-89C25C6917D8}"/>
              </a:ext>
            </a:extLst>
          </p:cNvPr>
          <p:cNvSpPr txBox="1"/>
          <p:nvPr/>
        </p:nvSpPr>
        <p:spPr>
          <a:xfrm>
            <a:off x="6013171" y="4152514"/>
            <a:ext cx="2449557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IPCP(with neg):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IPCP(no neg) : 26%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Ideal : 78%</a:t>
            </a:r>
          </a:p>
        </p:txBody>
      </p:sp>
    </p:spTree>
    <p:extLst>
      <p:ext uri="{BB962C8B-B14F-4D97-AF65-F5344CB8AC3E}">
        <p14:creationId xmlns:p14="http://schemas.microsoft.com/office/powerpoint/2010/main" val="2228119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chemeClr val="dk1"/>
                </a:solidFill>
              </a:rPr>
              <a:t>CASPER @ IIT Bombay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/>
            </a:br>
            <a:r>
              <a:rPr lang="en" sz="5400" b="1"/>
              <a:t>Weekly Discussion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Week of March 18, 2022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rgbClr val="000000"/>
                </a:solidFill>
              </a:rPr>
              <a:t>Jayati | Sumon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1488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 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Low dram bandwidth experiments &amp; analysis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Sensitivity analysis: Change in interaction with varying window size</a:t>
            </a:r>
          </a:p>
          <a:p>
            <a:pPr marL="101600" lvl="0">
              <a:lnSpc>
                <a:spcPct val="115000"/>
              </a:lnSpc>
              <a:buClr>
                <a:schemeClr val="dk1"/>
              </a:buClr>
              <a:buSzPts val="2000"/>
            </a:pPr>
            <a:endParaRPr lang="en-US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5025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26D9-17D3-4731-8F37-83941347D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97336"/>
            <a:ext cx="8520600" cy="2052600"/>
          </a:xfrm>
        </p:spPr>
        <p:txBody>
          <a:bodyPr/>
          <a:lstStyle/>
          <a:p>
            <a:r>
              <a:rPr lang="en-US" sz="4400"/>
              <a:t>High dram bandwidth (6400 MT/s) 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8045-47FC-4A51-894F-81742FDBE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871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Performance improvement : no neg interactions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19E65-EC95-4075-9FD4-18410AD0D6DE}"/>
              </a:ext>
            </a:extLst>
          </p:cNvPr>
          <p:cNvSpPr txBox="1"/>
          <p:nvPr/>
        </p:nvSpPr>
        <p:spPr>
          <a:xfrm>
            <a:off x="382493" y="4568014"/>
            <a:ext cx="459787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Baseline: With respective prefetcher on</a:t>
            </a:r>
            <a:endParaRPr lang="en-US" sz="1800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9FC9364-3A4E-4D68-9411-EBF81B6756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334851"/>
              </p:ext>
            </p:extLst>
          </p:nvPr>
        </p:nvGraphicFramePr>
        <p:xfrm>
          <a:off x="37172" y="1046745"/>
          <a:ext cx="9069656" cy="332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9243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Performance improvement : no neg interactions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4B9D6-ADC3-4501-AFD4-BE015BF203E8}"/>
              </a:ext>
            </a:extLst>
          </p:cNvPr>
          <p:cNvSpPr txBox="1"/>
          <p:nvPr/>
        </p:nvSpPr>
        <p:spPr>
          <a:xfrm>
            <a:off x="382493" y="4568014"/>
            <a:ext cx="382552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Baseline: </a:t>
            </a:r>
            <a:r>
              <a:rPr lang="en-US" sz="1800" b="1"/>
              <a:t>With prefetcher off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EAD8A84-0C49-4E47-8EB4-84676F31C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142975"/>
              </p:ext>
            </p:extLst>
          </p:nvPr>
        </p:nvGraphicFramePr>
        <p:xfrm>
          <a:off x="37172" y="1197338"/>
          <a:ext cx="9069656" cy="332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62360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Amortized Miss Penalty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sz="1400"/>
              <a:t>58</a:t>
            </a:fld>
            <a:endParaRPr sz="1400"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19E65-EC95-4075-9FD4-18410AD0D6DE}"/>
                  </a:ext>
                </a:extLst>
              </p:cNvPr>
              <p:cNvSpPr txBox="1"/>
              <p:nvPr/>
            </p:nvSpPr>
            <p:spPr>
              <a:xfrm>
                <a:off x="78917" y="4462358"/>
                <a:ext cx="8753383" cy="539635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LLC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𝑎𝑚𝑜𝑟𝑡𝑖𝑧𝑒𝑑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𝑚𝑖𝑠𝑠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𝑝𝑒𝑛𝑎𝑙𝑡𝑦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𝑝𝑟𝑒𝑓𝑒𝑡𝑐h𝑒𝑟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𝑤𝑖𝑡h𝑜𝑢𝑡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𝑝𝑟𝑒𝑓𝑒𝑡𝑐h𝑒𝑟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𝑀𝑆𝐻𝑅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𝑜𝑐𝑐𝑢𝑝𝑎𝑛𝑐𝑦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19E65-EC95-4075-9FD4-18410AD0D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7" y="4462358"/>
                <a:ext cx="8753383" cy="539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03ED430-2AB5-4163-9131-E9D69CD88B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8722611"/>
              </p:ext>
            </p:extLst>
          </p:nvPr>
        </p:nvGraphicFramePr>
        <p:xfrm>
          <a:off x="37172" y="1115477"/>
          <a:ext cx="9106828" cy="3346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13624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Neg interactions per kilo instructions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19E65-EC95-4075-9FD4-18410AD0D6DE}"/>
              </a:ext>
            </a:extLst>
          </p:cNvPr>
          <p:cNvSpPr txBox="1"/>
          <p:nvPr/>
        </p:nvSpPr>
        <p:spPr>
          <a:xfrm>
            <a:off x="382494" y="4568014"/>
            <a:ext cx="700372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High NPKI &amp; high amortized LLC miss penalty -&gt; high speedup</a:t>
            </a:r>
            <a:endParaRPr lang="en-US" sz="1800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3247C5-FACE-40D2-B60C-D7C11F462F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8297700"/>
              </p:ext>
            </p:extLst>
          </p:nvPr>
        </p:nvGraphicFramePr>
        <p:xfrm>
          <a:off x="37172" y="1042653"/>
          <a:ext cx="9069656" cy="352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537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79744" y="3510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Bingo</a:t>
            </a:r>
            <a:r>
              <a:rPr lang="en" sz="3200" dirty="0">
                <a:solidFill>
                  <a:schemeClr val="dk1"/>
                </a:solidFill>
              </a:rPr>
              <a:t> (low DRAM BW , baseline: LRU, no pref)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F3983-39AC-410B-85C6-157F5388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28693"/>
            <a:ext cx="7315200" cy="3559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60ACB-E806-49D1-9159-E98ADE6BED01}"/>
              </a:ext>
            </a:extLst>
          </p:cNvPr>
          <p:cNvSpPr txBox="1"/>
          <p:nvPr/>
        </p:nvSpPr>
        <p:spPr>
          <a:xfrm>
            <a:off x="1642633" y="1425151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SPEC 2017</a:t>
            </a:r>
          </a:p>
        </p:txBody>
      </p:sp>
    </p:spTree>
    <p:extLst>
      <p:ext uri="{BB962C8B-B14F-4D97-AF65-F5344CB8AC3E}">
        <p14:creationId xmlns:p14="http://schemas.microsoft.com/office/powerpoint/2010/main" val="38044682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Pos interactions per kilo instructions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19E65-EC95-4075-9FD4-18410AD0D6DE}"/>
              </a:ext>
            </a:extLst>
          </p:cNvPr>
          <p:cNvSpPr txBox="1"/>
          <p:nvPr/>
        </p:nvSpPr>
        <p:spPr>
          <a:xfrm>
            <a:off x="382494" y="4568014"/>
            <a:ext cx="301765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Very low PPKI for IPCP</a:t>
            </a:r>
            <a:endParaRPr lang="en-US" sz="1800" b="1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B1FA5A5-470E-4BEE-B604-2A491F5268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871613"/>
              </p:ext>
            </p:extLst>
          </p:nvPr>
        </p:nvGraphicFramePr>
        <p:xfrm>
          <a:off x="0" y="1087064"/>
          <a:ext cx="9106828" cy="3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5919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Pos interactions per kilo instructions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19E65-EC95-4075-9FD4-18410AD0D6DE}"/>
              </a:ext>
            </a:extLst>
          </p:cNvPr>
          <p:cNvSpPr txBox="1"/>
          <p:nvPr/>
        </p:nvSpPr>
        <p:spPr>
          <a:xfrm>
            <a:off x="382494" y="4568014"/>
            <a:ext cx="418950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High PPKI ~ low speedup for SPP </a:t>
            </a:r>
            <a:endParaRPr lang="en-US" sz="1800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208F74A-8607-4645-8959-6D21114B6F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5006044"/>
              </p:ext>
            </p:extLst>
          </p:nvPr>
        </p:nvGraphicFramePr>
        <p:xfrm>
          <a:off x="37172" y="1159084"/>
          <a:ext cx="8960524" cy="3257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87962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2C9D-418B-481F-BF66-829234D6A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6FE07-89FB-4CC0-AA05-2AED768706A8}"/>
              </a:ext>
            </a:extLst>
          </p:cNvPr>
          <p:cNvSpPr txBox="1"/>
          <p:nvPr/>
        </p:nvSpPr>
        <p:spPr>
          <a:xfrm>
            <a:off x="382493" y="4568014"/>
            <a:ext cx="382552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Baseline: </a:t>
            </a:r>
            <a:r>
              <a:rPr lang="en-US" sz="1800" b="1" dirty="0"/>
              <a:t>With prefetcher 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DB14B-EC5D-498B-844A-E3A4CB23D645}"/>
              </a:ext>
            </a:extLst>
          </p:cNvPr>
          <p:cNvSpPr txBox="1"/>
          <p:nvPr/>
        </p:nvSpPr>
        <p:spPr>
          <a:xfrm>
            <a:off x="4329017" y="4569602"/>
            <a:ext cx="160302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800" dirty="0">
                <a:cs typeface="Arial"/>
              </a:rPr>
              <a:t>AVG: 1.56</a:t>
            </a:r>
            <a:endParaRPr lang="en-US" dirty="0">
              <a:cs typeface="Arial"/>
            </a:endParaRPr>
          </a:p>
        </p:txBody>
      </p:sp>
      <p:sp>
        <p:nvSpPr>
          <p:cNvPr id="11" name="Google Shape;46;p8">
            <a:extLst>
              <a:ext uri="{FF2B5EF4-FFF2-40B4-BE49-F238E27FC236}">
                <a16:creationId xmlns:a16="http://schemas.microsoft.com/office/drawing/2014/main" id="{1C976EE2-1C5E-45F9-8295-5BA156D8EA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GAP Benchmarks – IPCP             </a:t>
            </a:r>
            <a:r>
              <a:rPr lang="en" sz="1400" dirty="0">
                <a:solidFill>
                  <a:schemeClr val="dk1"/>
                </a:solidFill>
              </a:rPr>
              <a:t>Performance Improvement</a:t>
            </a:r>
            <a:endParaRPr lang="en-US" sz="1400" dirty="0">
              <a:solidFill>
                <a:schemeClr val="dk1"/>
              </a:solidFill>
            </a:endParaRPr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0B8D441-06E6-482F-B6D6-6229D986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2" y="1695748"/>
            <a:ext cx="7115175" cy="2452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22BA1-35B3-4909-8836-E84DB085D637}"/>
              </a:ext>
            </a:extLst>
          </p:cNvPr>
          <p:cNvSpPr txBox="1"/>
          <p:nvPr/>
        </p:nvSpPr>
        <p:spPr>
          <a:xfrm>
            <a:off x="4359179" y="1176319"/>
            <a:ext cx="4417659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cs typeface="Arial"/>
              </a:rPr>
              <a:t>Performance Improvement is observed for all GAP Benchmarks, IPCP shows higher speedup than SPP</a:t>
            </a:r>
          </a:p>
        </p:txBody>
      </p:sp>
    </p:spTree>
    <p:extLst>
      <p:ext uri="{BB962C8B-B14F-4D97-AF65-F5344CB8AC3E}">
        <p14:creationId xmlns:p14="http://schemas.microsoft.com/office/powerpoint/2010/main" val="1494454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483CF-7565-48B8-9EAE-8BA7747D92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F51D4-D63F-49A3-8726-874E3BBFE327}"/>
              </a:ext>
            </a:extLst>
          </p:cNvPr>
          <p:cNvSpPr txBox="1"/>
          <p:nvPr/>
        </p:nvSpPr>
        <p:spPr>
          <a:xfrm>
            <a:off x="382493" y="4568014"/>
            <a:ext cx="382552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Baseline: </a:t>
            </a:r>
            <a:r>
              <a:rPr lang="en-US" sz="1800" b="1" dirty="0"/>
              <a:t>With prefetcher 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9E61B-B85C-43B6-BF44-D3CB60147EED}"/>
              </a:ext>
            </a:extLst>
          </p:cNvPr>
          <p:cNvSpPr txBox="1"/>
          <p:nvPr/>
        </p:nvSpPr>
        <p:spPr>
          <a:xfrm>
            <a:off x="4329017" y="4569602"/>
            <a:ext cx="160302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800" dirty="0">
                <a:cs typeface="Arial"/>
              </a:rPr>
              <a:t>AVG: 1.04</a:t>
            </a:r>
            <a:endParaRPr lang="en-US" dirty="0">
              <a:cs typeface="Arial"/>
            </a:endParaRPr>
          </a:p>
        </p:txBody>
      </p:sp>
      <p:sp>
        <p:nvSpPr>
          <p:cNvPr id="11" name="Google Shape;46;p8">
            <a:extLst>
              <a:ext uri="{FF2B5EF4-FFF2-40B4-BE49-F238E27FC236}">
                <a16:creationId xmlns:a16="http://schemas.microsoft.com/office/drawing/2014/main" id="{310B4527-A459-4D05-8BB3-5C42BE4C1C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GAP Benchmarks – SPP               </a:t>
            </a:r>
            <a:r>
              <a:rPr lang="en" sz="1400" dirty="0">
                <a:solidFill>
                  <a:schemeClr val="dk1"/>
                </a:solidFill>
              </a:rPr>
              <a:t>Performance Improvement</a:t>
            </a:r>
            <a:endParaRPr lang="en-US" sz="1400" dirty="0">
              <a:solidFill>
                <a:schemeClr val="dk1"/>
              </a:solidFill>
            </a:endParaRP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5527E01-EC23-4979-A369-87DDF74B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4" y="1368251"/>
            <a:ext cx="7565231" cy="28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591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26D9-17D3-4731-8F37-83941347D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97336"/>
            <a:ext cx="8520600" cy="2052600"/>
          </a:xfrm>
        </p:spPr>
        <p:txBody>
          <a:bodyPr/>
          <a:lstStyle/>
          <a:p>
            <a:r>
              <a:rPr lang="en-US" sz="4400"/>
              <a:t>Low dram bandwidth (800 MT/s) 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8045-47FC-4A51-894F-81742FDBE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01350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Performance improvement : no neg interactions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98D5247-68B2-4169-8A48-73E1DE153A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110039"/>
              </p:ext>
            </p:extLst>
          </p:nvPr>
        </p:nvGraphicFramePr>
        <p:xfrm>
          <a:off x="37172" y="1046744"/>
          <a:ext cx="9069656" cy="332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EB97410-8495-4326-801F-2FF5B8D7E8AE}"/>
              </a:ext>
            </a:extLst>
          </p:cNvPr>
          <p:cNvSpPr txBox="1"/>
          <p:nvPr/>
        </p:nvSpPr>
        <p:spPr>
          <a:xfrm>
            <a:off x="382493" y="4568014"/>
            <a:ext cx="459787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Baseline: With respective prefetcher on</a:t>
            </a:r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1400387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172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Performance improvement : no neg interactions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97410-8495-4326-801F-2FF5B8D7E8AE}"/>
              </a:ext>
            </a:extLst>
          </p:cNvPr>
          <p:cNvSpPr txBox="1"/>
          <p:nvPr/>
        </p:nvSpPr>
        <p:spPr>
          <a:xfrm>
            <a:off x="382493" y="4568014"/>
            <a:ext cx="382552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Baseline: </a:t>
            </a:r>
            <a:r>
              <a:rPr lang="en-US" sz="1800" b="1"/>
              <a:t>With prefetcher off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359C523-7A91-49A3-B041-C1C55D3AC8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2893322"/>
              </p:ext>
            </p:extLst>
          </p:nvPr>
        </p:nvGraphicFramePr>
        <p:xfrm>
          <a:off x="37172" y="1123945"/>
          <a:ext cx="9069656" cy="332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5597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Amortized Miss Penalty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03ED430-2AB5-4163-9131-E9D69CD88B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8105025"/>
              </p:ext>
            </p:extLst>
          </p:nvPr>
        </p:nvGraphicFramePr>
        <p:xfrm>
          <a:off x="18586" y="1188870"/>
          <a:ext cx="9106828" cy="3346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952A96B-0A1F-42C0-BA9E-2E11BC7BB25E}"/>
              </a:ext>
            </a:extLst>
          </p:cNvPr>
          <p:cNvSpPr txBox="1"/>
          <p:nvPr/>
        </p:nvSpPr>
        <p:spPr>
          <a:xfrm>
            <a:off x="382493" y="4603526"/>
            <a:ext cx="6568723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Higher miss penalty in case of low dram bandwidth</a:t>
            </a:r>
          </a:p>
        </p:txBody>
      </p:sp>
    </p:spTree>
    <p:extLst>
      <p:ext uri="{BB962C8B-B14F-4D97-AF65-F5344CB8AC3E}">
        <p14:creationId xmlns:p14="http://schemas.microsoft.com/office/powerpoint/2010/main" val="3986197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Neg interactions per kilo instructions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19E65-EC95-4075-9FD4-18410AD0D6DE}"/>
              </a:ext>
            </a:extLst>
          </p:cNvPr>
          <p:cNvSpPr txBox="1"/>
          <p:nvPr/>
        </p:nvSpPr>
        <p:spPr>
          <a:xfrm>
            <a:off x="382493" y="4603526"/>
            <a:ext cx="691495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NPKI, PPKI remains same with varying dram bandwidth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3D1894A-358C-4444-927A-CD1080798E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442720"/>
              </p:ext>
            </p:extLst>
          </p:nvPr>
        </p:nvGraphicFramePr>
        <p:xfrm>
          <a:off x="37172" y="1099630"/>
          <a:ext cx="9069656" cy="352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5562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Pos interactions per kilo instructions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667BD21-4662-44E7-8E93-F50E4F057E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157917"/>
              </p:ext>
            </p:extLst>
          </p:nvPr>
        </p:nvGraphicFramePr>
        <p:xfrm>
          <a:off x="0" y="1160457"/>
          <a:ext cx="9106828" cy="3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192ED85-D4E2-4226-8DB3-265366934472}"/>
              </a:ext>
            </a:extLst>
          </p:cNvPr>
          <p:cNvSpPr txBox="1"/>
          <p:nvPr/>
        </p:nvSpPr>
        <p:spPr>
          <a:xfrm>
            <a:off x="382493" y="4603526"/>
            <a:ext cx="691495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NPKI, PPKI remains same with varying dram bandwidth</a:t>
            </a:r>
          </a:p>
        </p:txBody>
      </p:sp>
    </p:spTree>
    <p:extLst>
      <p:ext uri="{BB962C8B-B14F-4D97-AF65-F5344CB8AC3E}">
        <p14:creationId xmlns:p14="http://schemas.microsoft.com/office/powerpoint/2010/main" val="163884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28787" y="0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Performance improvement : </a:t>
            </a:r>
            <a:r>
              <a:rPr lang="en" sz="3200" b="1" dirty="0">
                <a:solidFill>
                  <a:schemeClr val="dk1"/>
                </a:solidFill>
              </a:rPr>
              <a:t>IP-stride &amp; SPP</a:t>
            </a:r>
            <a:r>
              <a:rPr lang="en" sz="3200" dirty="0">
                <a:solidFill>
                  <a:schemeClr val="dk1"/>
                </a:solidFill>
              </a:rPr>
              <a:t> </a:t>
            </a:r>
            <a:br>
              <a:rPr lang="en" sz="3200" dirty="0">
                <a:solidFill>
                  <a:schemeClr val="dk1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(low DRAM BW , baseline: LRU, no pref)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A2254-B4ED-4B1C-9CB5-9818F11FE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58493"/>
            <a:ext cx="7315200" cy="3559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2A6D86-2671-4DFA-9CBF-CBDDDFBE7C1B}"/>
              </a:ext>
            </a:extLst>
          </p:cNvPr>
          <p:cNvSpPr txBox="1"/>
          <p:nvPr/>
        </p:nvSpPr>
        <p:spPr>
          <a:xfrm>
            <a:off x="1642633" y="1425151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SPEC 2017</a:t>
            </a:r>
          </a:p>
        </p:txBody>
      </p:sp>
    </p:spTree>
    <p:extLst>
      <p:ext uri="{BB962C8B-B14F-4D97-AF65-F5344CB8AC3E}">
        <p14:creationId xmlns:p14="http://schemas.microsoft.com/office/powerpoint/2010/main" val="24322558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Pos interactions per kilo instructions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365EE69-5187-4239-81D3-B6F09AEDBB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834286"/>
              </p:ext>
            </p:extLst>
          </p:nvPr>
        </p:nvGraphicFramePr>
        <p:xfrm>
          <a:off x="91738" y="1160184"/>
          <a:ext cx="8960524" cy="3257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76AB43-52B7-470A-A5C7-908B2F449D06}"/>
              </a:ext>
            </a:extLst>
          </p:cNvPr>
          <p:cNvSpPr txBox="1"/>
          <p:nvPr/>
        </p:nvSpPr>
        <p:spPr>
          <a:xfrm>
            <a:off x="382493" y="4603526"/>
            <a:ext cx="691495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NPKI, PPKI remains same with varying dram bandwidth</a:t>
            </a:r>
          </a:p>
        </p:txBody>
      </p:sp>
    </p:spTree>
    <p:extLst>
      <p:ext uri="{BB962C8B-B14F-4D97-AF65-F5344CB8AC3E}">
        <p14:creationId xmlns:p14="http://schemas.microsoft.com/office/powerpoint/2010/main" val="3435316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CCE55-14D8-4AE0-9EC6-24418BA645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7B06F-D4ED-4849-8EA3-526682F94A4F}"/>
              </a:ext>
            </a:extLst>
          </p:cNvPr>
          <p:cNvSpPr txBox="1"/>
          <p:nvPr/>
        </p:nvSpPr>
        <p:spPr>
          <a:xfrm>
            <a:off x="382493" y="4568014"/>
            <a:ext cx="382552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Baseline: </a:t>
            </a:r>
            <a:r>
              <a:rPr lang="en-US" sz="1800" b="1" dirty="0"/>
              <a:t>With prefetcher 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6F5C9-4497-499B-ABF4-DA2C0DBCDBC9}"/>
              </a:ext>
            </a:extLst>
          </p:cNvPr>
          <p:cNvSpPr txBox="1"/>
          <p:nvPr/>
        </p:nvSpPr>
        <p:spPr>
          <a:xfrm>
            <a:off x="4329017" y="4569602"/>
            <a:ext cx="160302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800" dirty="0">
                <a:cs typeface="Arial"/>
              </a:rPr>
              <a:t>AVG: 1.81</a:t>
            </a:r>
            <a:endParaRPr lang="en-US">
              <a:cs typeface="Arial"/>
            </a:endParaRPr>
          </a:p>
        </p:txBody>
      </p:sp>
      <p:sp>
        <p:nvSpPr>
          <p:cNvPr id="14" name="Google Shape;46;p8">
            <a:extLst>
              <a:ext uri="{FF2B5EF4-FFF2-40B4-BE49-F238E27FC236}">
                <a16:creationId xmlns:a16="http://schemas.microsoft.com/office/drawing/2014/main" id="{2727F84A-63D2-4F47-8641-DE4A77B43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GAP Benchmarks – IPCP             </a:t>
            </a:r>
            <a:r>
              <a:rPr lang="en" sz="1400" dirty="0">
                <a:solidFill>
                  <a:schemeClr val="dk1"/>
                </a:solidFill>
              </a:rPr>
              <a:t>Performance Improvement </a:t>
            </a:r>
            <a:endParaRPr lang="en-US" sz="1400" dirty="0">
              <a:solidFill>
                <a:schemeClr val="dk1"/>
              </a:solidFill>
            </a:endParaRPr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2663A95-FD0D-4448-B343-D3B9BC1B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56667"/>
            <a:ext cx="8101012" cy="278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27593-A94C-4E36-8A7F-FE3448C02871}"/>
              </a:ext>
            </a:extLst>
          </p:cNvPr>
          <p:cNvSpPr txBox="1"/>
          <p:nvPr/>
        </p:nvSpPr>
        <p:spPr>
          <a:xfrm>
            <a:off x="4480622" y="1176319"/>
            <a:ext cx="4296216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cs typeface="Arial"/>
              </a:rPr>
              <a:t>Speedup at 800 MT/s is higher than at 6400 MT/s</a:t>
            </a:r>
          </a:p>
        </p:txBody>
      </p:sp>
    </p:spTree>
    <p:extLst>
      <p:ext uri="{BB962C8B-B14F-4D97-AF65-F5344CB8AC3E}">
        <p14:creationId xmlns:p14="http://schemas.microsoft.com/office/powerpoint/2010/main" val="98759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CCE55-14D8-4AE0-9EC6-24418BA645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AC4C3-9352-47D3-A7B6-072A79FCD56A}"/>
              </a:ext>
            </a:extLst>
          </p:cNvPr>
          <p:cNvSpPr txBox="1"/>
          <p:nvPr/>
        </p:nvSpPr>
        <p:spPr>
          <a:xfrm>
            <a:off x="382493" y="4568014"/>
            <a:ext cx="382552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Baseline: </a:t>
            </a:r>
            <a:r>
              <a:rPr lang="en-US" sz="1800" b="1" dirty="0"/>
              <a:t>With prefetcher ON</a:t>
            </a:r>
          </a:p>
        </p:txBody>
      </p:sp>
      <p:sp>
        <p:nvSpPr>
          <p:cNvPr id="8" name="Google Shape;46;p8">
            <a:extLst>
              <a:ext uri="{FF2B5EF4-FFF2-40B4-BE49-F238E27FC236}">
                <a16:creationId xmlns:a16="http://schemas.microsoft.com/office/drawing/2014/main" id="{77B8C255-0E2A-46B8-8495-399A2308E9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GAP Benchmarks – SPP               </a:t>
            </a:r>
            <a:r>
              <a:rPr lang="en" sz="1400" dirty="0">
                <a:solidFill>
                  <a:schemeClr val="dk1"/>
                </a:solidFill>
              </a:rPr>
              <a:t>Performance Improvement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09C4B-70F5-4D12-A8BD-D580A349BBE3}"/>
              </a:ext>
            </a:extLst>
          </p:cNvPr>
          <p:cNvSpPr txBox="1"/>
          <p:nvPr/>
        </p:nvSpPr>
        <p:spPr>
          <a:xfrm>
            <a:off x="4344892" y="4569602"/>
            <a:ext cx="160302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800" dirty="0">
                <a:cs typeface="Arial"/>
              </a:rPr>
              <a:t>AVG: 1.25</a:t>
            </a:r>
            <a:endParaRPr lang="en-US" dirty="0">
              <a:cs typeface="Arial"/>
            </a:endParaRP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7F5DCD4-8D19-4F13-AED5-8E41E7C5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5" y="1708696"/>
            <a:ext cx="7665242" cy="2511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BC7327-066B-4C6D-8762-3F26B3D68C18}"/>
              </a:ext>
            </a:extLst>
          </p:cNvPr>
          <p:cNvSpPr txBox="1"/>
          <p:nvPr/>
        </p:nvSpPr>
        <p:spPr>
          <a:xfrm>
            <a:off x="4480622" y="1283475"/>
            <a:ext cx="4296216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cs typeface="Arial"/>
              </a:rPr>
              <a:t>Speedup at 800 MT/s is higher than at 6400 MT/s</a:t>
            </a:r>
          </a:p>
        </p:txBody>
      </p:sp>
    </p:spTree>
    <p:extLst>
      <p:ext uri="{BB962C8B-B14F-4D97-AF65-F5344CB8AC3E}">
        <p14:creationId xmlns:p14="http://schemas.microsoft.com/office/powerpoint/2010/main" val="398535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A5D9A-6F95-4E3C-B9D6-6283AB3C43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 lang="en"/>
          </a:p>
        </p:txBody>
      </p:sp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78E0CA8-EC63-4534-BBB0-4D89A632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3" y="378737"/>
            <a:ext cx="5838825" cy="2441339"/>
          </a:xfrm>
          <a:prstGeom prst="rect">
            <a:avLst/>
          </a:prstGeom>
        </p:spPr>
      </p:pic>
      <p:pic>
        <p:nvPicPr>
          <p:cNvPr id="12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8082B20B-3DDC-4A77-AE62-BE2EAB581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856778"/>
            <a:ext cx="5402262" cy="2152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D68163-D76A-4E1D-BB06-9C82C6A2EF99}"/>
              </a:ext>
            </a:extLst>
          </p:cNvPr>
          <p:cNvSpPr txBox="1"/>
          <p:nvPr/>
        </p:nvSpPr>
        <p:spPr>
          <a:xfrm>
            <a:off x="6200681" y="2186765"/>
            <a:ext cx="2836541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Why the reversal of trends?</a:t>
            </a:r>
          </a:p>
          <a:p>
            <a:r>
              <a:rPr lang="en-US" sz="1200" dirty="0"/>
              <a:t> At 6400 MT/s, IPCP gives higher miss latency than SPP, but at 800 MT/s SPP has significantly higher miss latency than IPCP. In both cases, IPCP has higher NPKI, MPKI, avg MSHR occupancy</a:t>
            </a:r>
            <a:endParaRPr lang="en-US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221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26D9-17D3-4731-8F37-83941347D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97336"/>
            <a:ext cx="8520600" cy="2052600"/>
          </a:xfrm>
        </p:spPr>
        <p:txBody>
          <a:bodyPr/>
          <a:lstStyle/>
          <a:p>
            <a:r>
              <a:rPr lang="en-US" sz="4400"/>
              <a:t>Size of interaction window: sensitivity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8045-47FC-4A51-894F-81742FDBE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E372F3-95A7-4960-98E7-992237E3BBE1}"/>
              </a:ext>
            </a:extLst>
          </p:cNvPr>
          <p:cNvSpPr txBox="1">
            <a:spLocks/>
          </p:cNvSpPr>
          <p:nvPr/>
        </p:nvSpPr>
        <p:spPr>
          <a:xfrm>
            <a:off x="829032" y="3920239"/>
            <a:ext cx="6947807" cy="742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/>
              <a:t>Prefetcher : IPCP</a:t>
            </a:r>
          </a:p>
          <a:p>
            <a:pPr algn="l"/>
            <a:r>
              <a:rPr lang="en-US" sz="2000"/>
              <a:t>Replacement policy: LRU</a:t>
            </a:r>
          </a:p>
        </p:txBody>
      </p:sp>
    </p:spTree>
    <p:extLst>
      <p:ext uri="{BB962C8B-B14F-4D97-AF65-F5344CB8AC3E}">
        <p14:creationId xmlns:p14="http://schemas.microsoft.com/office/powerpoint/2010/main" val="10497439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Interactions at </a:t>
            </a:r>
            <a:r>
              <a:rPr lang="en" sz="3200" b="1">
                <a:solidFill>
                  <a:schemeClr val="dk1"/>
                </a:solidFill>
              </a:rPr>
              <a:t>L1D</a:t>
            </a:r>
            <a:r>
              <a:rPr lang="en" sz="3200">
                <a:solidFill>
                  <a:schemeClr val="dk1"/>
                </a:solidFill>
              </a:rPr>
              <a:t> with varying window size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6AB43-52B7-470A-A5C7-908B2F449D06}"/>
              </a:ext>
            </a:extLst>
          </p:cNvPr>
          <p:cNvSpPr txBox="1"/>
          <p:nvPr/>
        </p:nvSpPr>
        <p:spPr>
          <a:xfrm>
            <a:off x="382493" y="4603526"/>
            <a:ext cx="691495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 variation for </a:t>
            </a:r>
            <a:r>
              <a:rPr lang="en-US" sz="2000" err="1"/>
              <a:t>cactu</a:t>
            </a:r>
            <a:r>
              <a:rPr lang="en-US" sz="2000"/>
              <a:t> with increasing window size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2357E90-3770-455F-8C3C-C4E82C362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655189"/>
              </p:ext>
            </p:extLst>
          </p:nvPr>
        </p:nvGraphicFramePr>
        <p:xfrm>
          <a:off x="311700" y="1216241"/>
          <a:ext cx="4118486" cy="317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2357E90-3770-455F-8C3C-C4E82C362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59325"/>
              </p:ext>
            </p:extLst>
          </p:nvPr>
        </p:nvGraphicFramePr>
        <p:xfrm>
          <a:off x="4572000" y="1216241"/>
          <a:ext cx="4118486" cy="317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720888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Interactions at </a:t>
            </a:r>
            <a:r>
              <a:rPr lang="en" sz="3200" b="1">
                <a:solidFill>
                  <a:schemeClr val="dk1"/>
                </a:solidFill>
              </a:rPr>
              <a:t>L2C</a:t>
            </a:r>
            <a:r>
              <a:rPr lang="en" sz="3200">
                <a:solidFill>
                  <a:schemeClr val="dk1"/>
                </a:solidFill>
              </a:rPr>
              <a:t> with varying window size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2357E90-3770-455F-8C3C-C4E82C362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169953"/>
              </p:ext>
            </p:extLst>
          </p:nvPr>
        </p:nvGraphicFramePr>
        <p:xfrm>
          <a:off x="453514" y="1355725"/>
          <a:ext cx="4118486" cy="317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2357E90-3770-455F-8C3C-C4E82C362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3408193"/>
              </p:ext>
            </p:extLst>
          </p:nvPr>
        </p:nvGraphicFramePr>
        <p:xfrm>
          <a:off x="4572000" y="1355725"/>
          <a:ext cx="4118486" cy="317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893C0A-7710-4BF0-8D57-5048A50A8F25}"/>
              </a:ext>
            </a:extLst>
          </p:cNvPr>
          <p:cNvSpPr txBox="1"/>
          <p:nvPr/>
        </p:nvSpPr>
        <p:spPr>
          <a:xfrm>
            <a:off x="382493" y="4603526"/>
            <a:ext cx="691495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Interaction % remains constant with varying window size</a:t>
            </a:r>
          </a:p>
        </p:txBody>
      </p:sp>
    </p:spTree>
    <p:extLst>
      <p:ext uri="{BB962C8B-B14F-4D97-AF65-F5344CB8AC3E}">
        <p14:creationId xmlns:p14="http://schemas.microsoft.com/office/powerpoint/2010/main" val="41499774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Interactions at </a:t>
            </a:r>
            <a:r>
              <a:rPr lang="en" sz="3200" b="1">
                <a:solidFill>
                  <a:schemeClr val="dk1"/>
                </a:solidFill>
              </a:rPr>
              <a:t>LLC</a:t>
            </a:r>
            <a:r>
              <a:rPr lang="en" sz="3200">
                <a:solidFill>
                  <a:schemeClr val="dk1"/>
                </a:solidFill>
              </a:rPr>
              <a:t> with varying window size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10463B2-168D-4C05-BA56-2D29EA252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304857"/>
              </p:ext>
            </p:extLst>
          </p:nvPr>
        </p:nvGraphicFramePr>
        <p:xfrm>
          <a:off x="382493" y="1273424"/>
          <a:ext cx="4118486" cy="317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2357E90-3770-455F-8C3C-C4E82C362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9529016"/>
              </p:ext>
            </p:extLst>
          </p:nvPr>
        </p:nvGraphicFramePr>
        <p:xfrm>
          <a:off x="4643023" y="1349588"/>
          <a:ext cx="4118486" cy="317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7D6E959-D262-4B8B-944E-D5B15EC47843}"/>
              </a:ext>
            </a:extLst>
          </p:cNvPr>
          <p:cNvSpPr txBox="1"/>
          <p:nvPr/>
        </p:nvSpPr>
        <p:spPr>
          <a:xfrm>
            <a:off x="382493" y="4603526"/>
            <a:ext cx="691495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Interaction % remains constant with varying window size</a:t>
            </a:r>
          </a:p>
        </p:txBody>
      </p:sp>
    </p:spTree>
    <p:extLst>
      <p:ext uri="{BB962C8B-B14F-4D97-AF65-F5344CB8AC3E}">
        <p14:creationId xmlns:p14="http://schemas.microsoft.com/office/powerpoint/2010/main" val="34023194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chemeClr val="dk1"/>
                </a:solidFill>
              </a:rPr>
              <a:t>CASPER @ IIT Bombay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/>
            </a:br>
            <a:r>
              <a:rPr lang="en" sz="5400" b="1"/>
              <a:t>Weekly Discussion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Week of March 11, 2022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rgbClr val="000000"/>
                </a:solidFill>
              </a:rPr>
              <a:t>Jayati | Sumon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78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799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 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>
              <a:lnSpc>
                <a:spcPct val="115000"/>
              </a:lnSpc>
              <a:buClr>
                <a:schemeClr val="dk1"/>
              </a:buClr>
              <a:buSzPts val="2000"/>
            </a:pPr>
            <a:r>
              <a:rPr lang="en-US" sz="240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Jayati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</a:p>
          <a:p>
            <a:pPr marL="798513" lvl="1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made interaction plots for bingo</a:t>
            </a:r>
          </a:p>
          <a:p>
            <a:pPr marL="798513" lvl="1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dynamic epoch size in terms of MPKI (pending fix)</a:t>
            </a:r>
          </a:p>
          <a:p>
            <a:pPr marL="101600" lvl="0">
              <a:lnSpc>
                <a:spcPct val="115000"/>
              </a:lnSpc>
              <a:buClr>
                <a:schemeClr val="dk1"/>
              </a:buClr>
              <a:buSzPts val="2000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Sumon</a:t>
            </a:r>
          </a:p>
          <a:p>
            <a:pPr marL="798513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tabLst>
                <a:tab pos="798513" algn="l"/>
              </a:tabLst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Fixed speedup numbers(using MLP)</a:t>
            </a:r>
          </a:p>
          <a:p>
            <a:pPr marL="101600" lvl="0">
              <a:lnSpc>
                <a:spcPct val="115000"/>
              </a:lnSpc>
              <a:buClr>
                <a:schemeClr val="dk1"/>
              </a:buClr>
              <a:buSzPts val="2000"/>
            </a:pPr>
            <a:endParaRPr lang="en-US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973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IPCP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BW, baseline: LRU, no pref)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3175B-C883-40BE-B9AE-7F4D5AD85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3" y="1258493"/>
            <a:ext cx="7315200" cy="3559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7D164-A12C-4C5E-AC6C-965E8EE7E903}"/>
              </a:ext>
            </a:extLst>
          </p:cNvPr>
          <p:cNvSpPr txBox="1"/>
          <p:nvPr/>
        </p:nvSpPr>
        <p:spPr>
          <a:xfrm>
            <a:off x="1642633" y="1425151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GAP</a:t>
            </a:r>
          </a:p>
        </p:txBody>
      </p:sp>
    </p:spTree>
    <p:extLst>
      <p:ext uri="{BB962C8B-B14F-4D97-AF65-F5344CB8AC3E}">
        <p14:creationId xmlns:p14="http://schemas.microsoft.com/office/powerpoint/2010/main" val="1580357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Speedup with no neg interaction at LLC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C072978-7094-40F0-8FFE-7D3F60EE8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8207628"/>
              </p:ext>
            </p:extLst>
          </p:nvPr>
        </p:nvGraphicFramePr>
        <p:xfrm>
          <a:off x="188466" y="1220832"/>
          <a:ext cx="8520599" cy="2818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E0782C0-9F45-4AA3-834A-8123D60CFEA1}"/>
              </a:ext>
            </a:extLst>
          </p:cNvPr>
          <p:cNvSpPr txBox="1"/>
          <p:nvPr/>
        </p:nvSpPr>
        <p:spPr>
          <a:xfrm>
            <a:off x="489027" y="4130025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991A9-E7A8-4A8F-B24C-ADFF64942800}"/>
              </a:ext>
            </a:extLst>
          </p:cNvPr>
          <p:cNvSpPr txBox="1"/>
          <p:nvPr/>
        </p:nvSpPr>
        <p:spPr>
          <a:xfrm>
            <a:off x="4853649" y="4081382"/>
            <a:ext cx="260359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/>
              <a:t>Geomean: 6.9%</a:t>
            </a:r>
          </a:p>
        </p:txBody>
      </p:sp>
    </p:spTree>
    <p:extLst>
      <p:ext uri="{BB962C8B-B14F-4D97-AF65-F5344CB8AC3E}">
        <p14:creationId xmlns:p14="http://schemas.microsoft.com/office/powerpoint/2010/main" val="3727129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544528" y="4422412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BB02619-9FCF-4346-BEF8-71DCA70F6C60}"/>
              </a:ext>
            </a:extLst>
          </p:cNvPr>
          <p:cNvGraphicFramePr>
            <a:graphicFrameLocks/>
          </p:cNvGraphicFramePr>
          <p:nvPr/>
        </p:nvGraphicFramePr>
        <p:xfrm>
          <a:off x="0" y="1165751"/>
          <a:ext cx="9008532" cy="31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D05246F-64E7-4E4D-873B-F929496315CC}"/>
              </a:ext>
            </a:extLst>
          </p:cNvPr>
          <p:cNvSpPr txBox="1"/>
          <p:nvPr/>
        </p:nvSpPr>
        <p:spPr>
          <a:xfrm>
            <a:off x="4572000" y="4422411"/>
            <a:ext cx="2558714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solution: LLC bypass</a:t>
            </a:r>
          </a:p>
        </p:txBody>
      </p:sp>
    </p:spTree>
    <p:extLst>
      <p:ext uri="{BB962C8B-B14F-4D97-AF65-F5344CB8AC3E}">
        <p14:creationId xmlns:p14="http://schemas.microsoft.com/office/powerpoint/2010/main" val="27862580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Speedup with no neg interaction at LLC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782C0-9F45-4AA3-834A-8123D60CFEA1}"/>
              </a:ext>
            </a:extLst>
          </p:cNvPr>
          <p:cNvSpPr txBox="1"/>
          <p:nvPr/>
        </p:nvSpPr>
        <p:spPr>
          <a:xfrm>
            <a:off x="489027" y="4130025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991A9-E7A8-4A8F-B24C-ADFF64942800}"/>
              </a:ext>
            </a:extLst>
          </p:cNvPr>
          <p:cNvSpPr txBox="1"/>
          <p:nvPr/>
        </p:nvSpPr>
        <p:spPr>
          <a:xfrm>
            <a:off x="4853649" y="4081382"/>
            <a:ext cx="260359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/>
              <a:t>Geomean: 1.8%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C072978-7094-40F0-8FFE-7D3F60EE8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3160338"/>
              </p:ext>
            </p:extLst>
          </p:nvPr>
        </p:nvGraphicFramePr>
        <p:xfrm>
          <a:off x="311700" y="1162496"/>
          <a:ext cx="8520599" cy="2818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95186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26550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Interactions at LLC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E5B3B2D-0D2F-426D-B248-54C3C9A6279A}"/>
              </a:ext>
            </a:extLst>
          </p:cNvPr>
          <p:cNvGraphicFramePr>
            <a:graphicFrameLocks/>
          </p:cNvGraphicFramePr>
          <p:nvPr/>
        </p:nvGraphicFramePr>
        <p:xfrm>
          <a:off x="137849" y="1134629"/>
          <a:ext cx="8809301" cy="3187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FD704C-B15B-481A-99A0-829EFF907C3C}"/>
              </a:ext>
            </a:extLst>
          </p:cNvPr>
          <p:cNvSpPr txBox="1"/>
          <p:nvPr/>
        </p:nvSpPr>
        <p:spPr>
          <a:xfrm>
            <a:off x="426550" y="4422412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</p:spTree>
    <p:extLst>
      <p:ext uri="{BB962C8B-B14F-4D97-AF65-F5344CB8AC3E}">
        <p14:creationId xmlns:p14="http://schemas.microsoft.com/office/powerpoint/2010/main" val="30787294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Problem benchmarks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8BCA251-2B26-4124-AE27-6DC4ADD84085}"/>
              </a:ext>
            </a:extLst>
          </p:cNvPr>
          <p:cNvGraphicFramePr>
            <a:graphicFrameLocks/>
          </p:cNvGraphicFramePr>
          <p:nvPr/>
        </p:nvGraphicFramePr>
        <p:xfrm>
          <a:off x="62144" y="1189608"/>
          <a:ext cx="8948691" cy="3311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1819E65-EC95-4075-9FD4-18410AD0D6DE}"/>
              </a:ext>
            </a:extLst>
          </p:cNvPr>
          <p:cNvSpPr txBox="1"/>
          <p:nvPr/>
        </p:nvSpPr>
        <p:spPr>
          <a:xfrm>
            <a:off x="382494" y="4568014"/>
            <a:ext cx="418950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Reason: Penalty cycle is negative</a:t>
            </a:r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1166149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Low DRAM Bandwidth Evaluation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19E65-EC95-4075-9FD4-18410AD0D6DE}"/>
              </a:ext>
            </a:extLst>
          </p:cNvPr>
          <p:cNvSpPr txBox="1"/>
          <p:nvPr/>
        </p:nvSpPr>
        <p:spPr>
          <a:xfrm>
            <a:off x="5232462" y="1925419"/>
            <a:ext cx="374220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DRAM bandwidth : 1600 MT/s</a:t>
            </a:r>
            <a:endParaRPr lang="en-US" sz="1800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BB02619-9FCF-4346-BEF8-71DCA70F6C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481053"/>
              </p:ext>
            </p:extLst>
          </p:nvPr>
        </p:nvGraphicFramePr>
        <p:xfrm>
          <a:off x="311700" y="1420067"/>
          <a:ext cx="4638674" cy="31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080892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Low DRAM Bandwidth Evaluation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41999F5-245A-4478-A653-2AFAF60F5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900556"/>
              </p:ext>
            </p:extLst>
          </p:nvPr>
        </p:nvGraphicFramePr>
        <p:xfrm>
          <a:off x="1305123" y="1046744"/>
          <a:ext cx="6019800" cy="393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1502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8513" lvl="1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Address the issue where penalty is decreasing for some benchmarks</a:t>
            </a:r>
          </a:p>
          <a:p>
            <a:pPr marL="798513" lvl="1" indent="-284163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Experiments with low DRAM bandwidth</a:t>
            </a:r>
          </a:p>
          <a:p>
            <a:pPr marL="101600" lvl="0">
              <a:lnSpc>
                <a:spcPct val="115000"/>
              </a:lnSpc>
              <a:buClr>
                <a:schemeClr val="dk1"/>
              </a:buClr>
              <a:buSzPts val="2000"/>
            </a:pPr>
            <a:endParaRPr lang="en-US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51518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chemeClr val="dk1"/>
                </a:solidFill>
              </a:rPr>
              <a:t>CASPER @ IIT Bombay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/>
            </a:br>
            <a:r>
              <a:rPr lang="en" sz="5400" b="1"/>
              <a:t>Weekly Discussion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Week of February 25, 2021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rgbClr val="000000"/>
                </a:solidFill>
              </a:rPr>
              <a:t>Jayati | Sumon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88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54308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 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Jayati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scripts to extract IPC when penalty due to negative interactions are ignored.</a:t>
            </a:r>
          </a:p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Sumon: modified the scripts to fit the use-case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319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41888" y="-115409"/>
            <a:ext cx="8442890" cy="12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Performance improvement : </a:t>
            </a:r>
            <a:r>
              <a:rPr lang="en" b="1" dirty="0">
                <a:solidFill>
                  <a:schemeClr val="dk1"/>
                </a:solidFill>
              </a:rPr>
              <a:t>Bingo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(low DRAM BW , baseline: LRU, no pref)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41128-87F2-4E7D-B62C-63983F16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3" y="1352474"/>
            <a:ext cx="7315200" cy="3559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D77FDA-9D55-4317-82F0-39EE5BC1B0C6}"/>
              </a:ext>
            </a:extLst>
          </p:cNvPr>
          <p:cNvSpPr txBox="1"/>
          <p:nvPr/>
        </p:nvSpPr>
        <p:spPr>
          <a:xfrm>
            <a:off x="1642633" y="1437183"/>
            <a:ext cx="271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Bench: GAP</a:t>
            </a:r>
          </a:p>
        </p:txBody>
      </p:sp>
    </p:spTree>
    <p:extLst>
      <p:ext uri="{BB962C8B-B14F-4D97-AF65-F5344CB8AC3E}">
        <p14:creationId xmlns:p14="http://schemas.microsoft.com/office/powerpoint/2010/main" val="698854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Performance improvement with no neg. interaction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B8073-6B2E-4F7B-972D-0E751D751365}"/>
              </a:ext>
            </a:extLst>
          </p:cNvPr>
          <p:cNvSpPr txBox="1"/>
          <p:nvPr/>
        </p:nvSpPr>
        <p:spPr>
          <a:xfrm>
            <a:off x="5315290" y="1194669"/>
            <a:ext cx="2443794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~ 14% improvement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C9E2B83-394F-47E3-BD8C-DA898F21B5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3708901"/>
              </p:ext>
            </p:extLst>
          </p:nvPr>
        </p:nvGraphicFramePr>
        <p:xfrm>
          <a:off x="64008" y="1615746"/>
          <a:ext cx="9079992" cy="3492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701638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Relative number of negative interactions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L1, L2 : </a:t>
            </a:r>
            <a:r>
              <a:rPr lang="en-US" sz="1600" b="1"/>
              <a:t>IPCP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91DE21-3314-460F-8EAE-5CDE1174A4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747644"/>
              </p:ext>
            </p:extLst>
          </p:nvPr>
        </p:nvGraphicFramePr>
        <p:xfrm>
          <a:off x="64008" y="1543577"/>
          <a:ext cx="9079992" cy="3492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7844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Performance improvement with no neg. interaction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1" y="1251190"/>
            <a:ext cx="7150307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Ignored miss penalty at L1D.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Miss penalty decreases with prefetcher for some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157487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Performance improvement with no neg. interaction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B8073-6B2E-4F7B-972D-0E751D751365}"/>
              </a:ext>
            </a:extLst>
          </p:cNvPr>
          <p:cNvSpPr txBox="1"/>
          <p:nvPr/>
        </p:nvSpPr>
        <p:spPr>
          <a:xfrm>
            <a:off x="5315290" y="1194669"/>
            <a:ext cx="2443794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~ 9% improvement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C9E2B83-394F-47E3-BD8C-DA898F21B5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974681"/>
              </p:ext>
            </p:extLst>
          </p:nvPr>
        </p:nvGraphicFramePr>
        <p:xfrm>
          <a:off x="59043" y="1615746"/>
          <a:ext cx="9079992" cy="3492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06499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Relative number of negative interactions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3" y="1251190"/>
            <a:ext cx="395973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Prefetcher used at L2 : </a:t>
            </a:r>
            <a:r>
              <a:rPr lang="en-US" sz="1600" b="1"/>
              <a:t>SPP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policy used at LLC: </a:t>
            </a:r>
            <a:r>
              <a:rPr lang="en-US" sz="1600" b="1"/>
              <a:t>LRU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C9E2B83-394F-47E3-BD8C-DA898F21B5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461095"/>
              </p:ext>
            </p:extLst>
          </p:nvPr>
        </p:nvGraphicFramePr>
        <p:xfrm>
          <a:off x="64008" y="1615746"/>
          <a:ext cx="9079992" cy="3492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580965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64178" y="364556"/>
            <a:ext cx="8520600" cy="88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Performance improvement with no neg. interaction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711BB-D75C-4AE8-BB1B-5D8C3F9A3B3A}"/>
              </a:ext>
            </a:extLst>
          </p:cNvPr>
          <p:cNvSpPr txBox="1"/>
          <p:nvPr/>
        </p:nvSpPr>
        <p:spPr>
          <a:xfrm>
            <a:off x="626531" y="1251190"/>
            <a:ext cx="7150307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Miss penalty decreases with prefetcher for some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474822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Approach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186267" y="1356278"/>
            <a:ext cx="8847665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Penalty cycles at a cache level = (# of neg. interactions) * (avg. miss latency at the cache level with prefetcher - avg. miss latency at the cache level without prefetcher) </a:t>
            </a: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Total penalty cycles = Σ of penalty cycles at all cache levels</a:t>
            </a: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Ideal IPC = # of sim. instructions /(# of </a:t>
            </a:r>
            <a:r>
              <a:rPr lang="en-US" sz="200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cpu</a:t>
            </a: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cycles - total penalty cycles)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56389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 idx="2"/>
          </p:nvPr>
        </p:nvSpPr>
        <p:spPr>
          <a:xfrm>
            <a:off x="311700" y="423575"/>
            <a:ext cx="8520600" cy="4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chemeClr val="dk1"/>
                </a:solidFill>
              </a:rPr>
              <a:t>CASPER @ IIT Bombay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5400" b="1"/>
            </a:br>
            <a:r>
              <a:rPr lang="en" sz="5400" b="1"/>
              <a:t>Weekly Discussion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Week of Febraury 18, 2021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rgbClr val="000000"/>
                </a:solidFill>
              </a:rPr>
              <a:t>Jayati | Sumon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3"/>
              </a:rPr>
              <a:t>jshrivastava@ee.iitr.ac.in</a:t>
            </a:r>
            <a:r>
              <a:rPr lang="en-US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| 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  <a:hlinkClick r:id="rId4"/>
              </a:rPr>
              <a:t>sumon@cse.iitb.ac.in</a:t>
            </a:r>
            <a:r>
              <a:rPr lang="en" sz="15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endParaRPr sz="9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97</a:t>
            </a:fld>
            <a:endParaRPr sz="1800">
              <a:solidFill>
                <a:srgbClr val="B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47343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 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Jayati</a:t>
            </a: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scripts to extract IPC when penalty due to negative interactions are ignored.</a:t>
            </a:r>
          </a:p>
          <a:p>
            <a:pPr marL="444500" lvl="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Sumon: modified the scripts to fit the use-case</a:t>
            </a: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14241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437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62728" y="4714800"/>
            <a:ext cx="6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311700" y="1356278"/>
            <a:ext cx="8390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>
              <a:lnSpc>
                <a:spcPct val="115000"/>
              </a:lnSpc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Link -&gt; </a:t>
            </a: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https://docs.google.com/spreadsheets/d/1LR_UKzrrxIZmkZ_S7OLB_mvpr_qsRwvwjcoVHMS-cUQ/edit?usp=sharing</a:t>
            </a:r>
            <a:endParaRPr lang="en-US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01600">
              <a:lnSpc>
                <a:spcPct val="115000"/>
              </a:lnSpc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Contents:</a:t>
            </a:r>
          </a:p>
          <a:p>
            <a:pPr marL="444500" lvl="5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Avg. miss latency at each cache level, with/without prefetcher</a:t>
            </a:r>
          </a:p>
          <a:p>
            <a:pPr marL="444500" lvl="5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Negative interactions at each cache level (with IPCP &amp; SPP)</a:t>
            </a:r>
          </a:p>
          <a:p>
            <a:pPr marL="444500" lvl="5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Penalty cycles due to negative interactions</a:t>
            </a:r>
          </a:p>
          <a:p>
            <a:pPr marL="444500" lvl="5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Ideal IPC with no penalty cycles</a:t>
            </a: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44500" indent="-342900">
              <a:lnSpc>
                <a:spcPct val="115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9427505"/>
      </p:ext>
    </p:extLst>
  </p:cSld>
  <p:clrMapOvr>
    <a:masterClrMapping/>
  </p:clrMapOvr>
</p:sld>
</file>

<file path=ppt/theme/theme1.xml><?xml version="1.0" encoding="utf-8"?>
<a:theme xmlns:a="http://schemas.openxmlformats.org/drawingml/2006/main" name="CAR3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5141</Words>
  <Application>Microsoft Office PowerPoint</Application>
  <PresentationFormat>On-screen Show (16:9)</PresentationFormat>
  <Paragraphs>1138</Paragraphs>
  <Slides>183</Slides>
  <Notes>154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183</vt:i4>
      </vt:variant>
    </vt:vector>
  </HeadingPairs>
  <TitlesOfParts>
    <vt:vector size="191" baseType="lpstr">
      <vt:lpstr>Calibri</vt:lpstr>
      <vt:lpstr>Cambria</vt:lpstr>
      <vt:lpstr>Courier Prime</vt:lpstr>
      <vt:lpstr>Cambria Math</vt:lpstr>
      <vt:lpstr>Arial</vt:lpstr>
      <vt:lpstr>Arial,Sans-Serif</vt:lpstr>
      <vt:lpstr>Roboto</vt:lpstr>
      <vt:lpstr>CAR3S</vt:lpstr>
      <vt:lpstr>CASPER @ IIT Bombay  Weekly Discussion Week of April 18, 2022  Jayati | Sumon jshrivastava@ee.iitr.ac.in | sumon@cse.iitb.ac.in </vt:lpstr>
      <vt:lpstr>Performance improvement : IPCP (low DRAM BW, baseline: LRU, no pref)</vt:lpstr>
      <vt:lpstr>Performance improvement : Bingo (low DRAM BW , baseline: LRU, no pref)</vt:lpstr>
      <vt:lpstr>Performance improvement : SPP (low DRAM BW , baseline: LRU, no pref)</vt:lpstr>
      <vt:lpstr>Performance improvement : IP-stride &amp; Next-line (low DRAM BW , baseline: LRU, no pref)</vt:lpstr>
      <vt:lpstr>Performance improvement : IP-stride &amp; Bingo (low DRAM BW , baseline: LRU, no pref)</vt:lpstr>
      <vt:lpstr>Performance improvement : IP-stride &amp; SPP  (low DRAM BW , baseline: LRU, no pref)</vt:lpstr>
      <vt:lpstr>Performance improvement : IPCP (low DRAM BW, baseline: LRU, no pref)</vt:lpstr>
      <vt:lpstr>Performance improvement : Bingo (low DRAM BW , baseline: LRU, no pref)</vt:lpstr>
      <vt:lpstr>Performance improvement : SPP (low DRAM BW , baseline: LRU, no pref)</vt:lpstr>
      <vt:lpstr>Performance improvement : IP-stride &amp; Next-line (low DRAM BW , baseline: LRU, no pref)</vt:lpstr>
      <vt:lpstr>Performance improvement : IP-stride &amp; Bingo (low DRAM BW , baseline: LRU, no pref)</vt:lpstr>
      <vt:lpstr>Performance improvement : IP-stride &amp; SPP  (low DRAM BW , baseline: LRU, no pref)</vt:lpstr>
      <vt:lpstr>CASPER @ IIT Bombay  Weekly Discussion Week of April 8, 2022  Jayati | Sumon jshrivastava@ee.iitr.ac.in | sumon@cse.iitb.ac.in </vt:lpstr>
      <vt:lpstr>SPEC 2017</vt:lpstr>
      <vt:lpstr>Performance improvement : IPCP (low DRAM BW, baseline: prefetcher OFF)</vt:lpstr>
      <vt:lpstr>Performance improvement : IPCP (low DRAM BW, baseline: prefetcher OFF)</vt:lpstr>
      <vt:lpstr>Performance improvement : Bingo (low DRAM BW , baseline: prefetcher OFF)</vt:lpstr>
      <vt:lpstr>Performance improvement : Bingo (low DRAM BW , baseline: prefetcher OFF)</vt:lpstr>
      <vt:lpstr>Performance improvement : SPP (low DRAM BW , baseline: prefetcher OFF)</vt:lpstr>
      <vt:lpstr>Performance improvement : SPP (low DRAM BW , baseline: prefetcher OFF)</vt:lpstr>
      <vt:lpstr>Performance improvement : IP-stride &amp; Next-line (low DRAM BW , baseline: prefetcher OFF)</vt:lpstr>
      <vt:lpstr>Performance improvement : IP-stride &amp; Next-line (low DRAM BW , baseline: prefetcher OFF)</vt:lpstr>
      <vt:lpstr>Performance improvement : IP-stride &amp; Bingo (low DRAM BW , baseline: prefetcher OFF)</vt:lpstr>
      <vt:lpstr>Performance improvement : IP-stride &amp; Bingo (low DRAM BW , baseline: prefetcher OFF)</vt:lpstr>
      <vt:lpstr>Performance improvement : IP-stride &amp; SPP  (low DRAM BW , baseline: prefetcher OFF)</vt:lpstr>
      <vt:lpstr>Performance improvement : IP-stride &amp; SPP  (low DRAM BW , baseline: prefetcher OFF)</vt:lpstr>
      <vt:lpstr>GAP</vt:lpstr>
      <vt:lpstr>Performance improvement : IPCP (low DRAM BW , baseline: prefetcher OFF)</vt:lpstr>
      <vt:lpstr>Performance improvement : IPCP (low DRAM BW , baseline: prefetcher OFF)</vt:lpstr>
      <vt:lpstr>Performance improvement : SPP (low DRAM BW , baseline: prefetcher OFF)</vt:lpstr>
      <vt:lpstr>Performance improvement : SPP (low DRAM BW , baseline: prefetcher OFF)</vt:lpstr>
      <vt:lpstr>Performance improvement : IP-stride &amp; Next-line (low DRAM BW , baseline: prefetcher OFF)</vt:lpstr>
      <vt:lpstr>Performance improvement : IP-stride &amp; Next-line (low DRAM BW , baseline: prefetcher OFF)</vt:lpstr>
      <vt:lpstr>Todos</vt:lpstr>
      <vt:lpstr>CASPER @ IIT Bombay  Weekly Discussion Week of April 1, 2022  Jayati | Sumon jshrivastava@ee.iitr.ac.in | sumon@cse.iitb.ac.in </vt:lpstr>
      <vt:lpstr>Work done</vt:lpstr>
      <vt:lpstr>Experiment method</vt:lpstr>
      <vt:lpstr>Speedup: replacement policy used - LRU</vt:lpstr>
      <vt:lpstr>Speedup: replacement policy used - DRRIP</vt:lpstr>
      <vt:lpstr>Speedup: replacement policy used - Hawkeye</vt:lpstr>
      <vt:lpstr>Speedup: replacement policy used - Mockingjay</vt:lpstr>
      <vt:lpstr>Speedup: replacement policy used - Ship++</vt:lpstr>
      <vt:lpstr>Experiment method</vt:lpstr>
      <vt:lpstr>Speedup: prefetcher used - IPCP(L1D &amp; L2)</vt:lpstr>
      <vt:lpstr>Speedup: prefetcher used - SPP</vt:lpstr>
      <vt:lpstr>Speedup: prefetcher used - IP-stride(L1D), NL(L2)</vt:lpstr>
      <vt:lpstr>CASPER @ IIT Bombay  Weekly Discussion Week of March 25, 2022  Jayati | Sumon jshrivastava@ee.iitr.ac.in | sumon@cse.iitb.ac.in </vt:lpstr>
      <vt:lpstr>Work done</vt:lpstr>
      <vt:lpstr>Configuration</vt:lpstr>
      <vt:lpstr>Performance improvement : no neg interactions</vt:lpstr>
      <vt:lpstr>Performance improvement : no neg interactions</vt:lpstr>
      <vt:lpstr>CASPER @ IIT Bombay  Weekly Discussion Week of March 18, 2022  Jayati | Sumon jshrivastava@ee.iitr.ac.in | sumon@cse.iitb.ac.in </vt:lpstr>
      <vt:lpstr>Work done</vt:lpstr>
      <vt:lpstr>High dram bandwidth (6400 MT/s) experimental results</vt:lpstr>
      <vt:lpstr>Performance improvement : no neg interactions</vt:lpstr>
      <vt:lpstr>Performance improvement : no neg interactions</vt:lpstr>
      <vt:lpstr>Amortized Miss Penalty</vt:lpstr>
      <vt:lpstr>Neg interactions per kilo instructions</vt:lpstr>
      <vt:lpstr>Pos interactions per kilo instructions</vt:lpstr>
      <vt:lpstr>Pos interactions per kilo instructions</vt:lpstr>
      <vt:lpstr>GAP Benchmarks – IPCP             Performance Improvement</vt:lpstr>
      <vt:lpstr>GAP Benchmarks – SPP               Performance Improvement</vt:lpstr>
      <vt:lpstr>Low dram bandwidth (800 MT/s) experimental results</vt:lpstr>
      <vt:lpstr>Performance improvement : no neg interactions</vt:lpstr>
      <vt:lpstr>Performance improvement : no neg interactions</vt:lpstr>
      <vt:lpstr>Amortized Miss Penalty</vt:lpstr>
      <vt:lpstr>Neg interactions per kilo instructions</vt:lpstr>
      <vt:lpstr>Pos interactions per kilo instructions</vt:lpstr>
      <vt:lpstr>Pos interactions per kilo instructions</vt:lpstr>
      <vt:lpstr>GAP Benchmarks – IPCP             Performance Improvement </vt:lpstr>
      <vt:lpstr>GAP Benchmarks – SPP               Performance Improvement</vt:lpstr>
      <vt:lpstr>PowerPoint Presentation</vt:lpstr>
      <vt:lpstr>Size of interaction window: sensitivity analysis</vt:lpstr>
      <vt:lpstr>Interactions at L1D with varying window size</vt:lpstr>
      <vt:lpstr>Interactions at L2C with varying window size</vt:lpstr>
      <vt:lpstr>Interactions at LLC with varying window size</vt:lpstr>
      <vt:lpstr>CASPER @ IIT Bombay  Weekly Discussion Week of March 11, 2022  Jayati | Sumon jshrivastava@ee.iitr.ac.in | sumon@cse.iitb.ac.in </vt:lpstr>
      <vt:lpstr>Work done</vt:lpstr>
      <vt:lpstr>Speedup with no neg interaction at LLC</vt:lpstr>
      <vt:lpstr>Interactions at LLC</vt:lpstr>
      <vt:lpstr>Speedup with no neg interaction at LLC</vt:lpstr>
      <vt:lpstr>Interactions at LLC</vt:lpstr>
      <vt:lpstr>Problem benchmarks</vt:lpstr>
      <vt:lpstr>Low DRAM Bandwidth Evaluation</vt:lpstr>
      <vt:lpstr>Low DRAM Bandwidth Evaluation</vt:lpstr>
      <vt:lpstr>Todo</vt:lpstr>
      <vt:lpstr>CASPER @ IIT Bombay  Weekly Discussion Week of February 25, 2021  Jayati | Sumon jshrivastava@ee.iitr.ac.in | sumon@cse.iitb.ac.in </vt:lpstr>
      <vt:lpstr>Work done</vt:lpstr>
      <vt:lpstr>Performance improvement with no neg. interaction</vt:lpstr>
      <vt:lpstr>Relative number of negative interactions</vt:lpstr>
      <vt:lpstr>Performance improvement with no neg. interaction</vt:lpstr>
      <vt:lpstr>Performance improvement with no neg. interaction</vt:lpstr>
      <vt:lpstr>Relative number of negative interactions</vt:lpstr>
      <vt:lpstr>Performance improvement with no neg. interaction</vt:lpstr>
      <vt:lpstr>Approach</vt:lpstr>
      <vt:lpstr>CASPER @ IIT Bombay  Weekly Discussion Week of Febraury 18, 2021  Jayati | Sumon jshrivastava@ee.iitr.ac.in | sumon@cse.iitb.ac.in </vt:lpstr>
      <vt:lpstr>Work done</vt:lpstr>
      <vt:lpstr>Data</vt:lpstr>
      <vt:lpstr>Approach</vt:lpstr>
      <vt:lpstr>Concerns</vt:lpstr>
      <vt:lpstr>CASPER @ IIT Bombay  Weekly Discussion Week of February 14, 2021  Jayati | Sumon jshrivastava@ee.iitr.ac.in | sumon@cse.iitb.ac.in </vt:lpstr>
      <vt:lpstr>Work done</vt:lpstr>
      <vt:lpstr>GRAPH BENCHMARKS: SINGLE-CORE</vt:lpstr>
      <vt:lpstr>GRAPH BENCHMARKS: SINGLE-CORE </vt:lpstr>
      <vt:lpstr>GRAPH BENCHMARKS: MULTI-CORE ( 4 )</vt:lpstr>
      <vt:lpstr>GRAPH BENCHMARKS: MULTI-CORE ( 4 ) </vt:lpstr>
      <vt:lpstr>SPEC 2017</vt:lpstr>
      <vt:lpstr>Interactions at L1D</vt:lpstr>
      <vt:lpstr>Prefetch hit % at L1D</vt:lpstr>
      <vt:lpstr>Breakdown of negative interactions(L1D)</vt:lpstr>
      <vt:lpstr>Interactions at L2C</vt:lpstr>
      <vt:lpstr>Prefetch hit % at L2C</vt:lpstr>
      <vt:lpstr>Breakdown of negative interactions(L2C)</vt:lpstr>
      <vt:lpstr>Interactions at LLC</vt:lpstr>
      <vt:lpstr>Prefetch hit % at LLC</vt:lpstr>
      <vt:lpstr>Breakdown of negative interactions(LLC)</vt:lpstr>
      <vt:lpstr>Multicore results at L2C</vt:lpstr>
      <vt:lpstr>Breakdown of negative interactions</vt:lpstr>
      <vt:lpstr>Multicore results at LLC</vt:lpstr>
      <vt:lpstr>Breakdown of negative interactions</vt:lpstr>
      <vt:lpstr>SPP</vt:lpstr>
      <vt:lpstr>Interactions at L2C</vt:lpstr>
      <vt:lpstr>Prefetch hit % at L2C</vt:lpstr>
      <vt:lpstr>Breakdown of negative interactions(L2C)</vt:lpstr>
      <vt:lpstr>Interactions at LLC</vt:lpstr>
      <vt:lpstr>Prefetch hit % at LLC</vt:lpstr>
      <vt:lpstr>Breakdown of negative interactions(LLC)</vt:lpstr>
      <vt:lpstr>Work done</vt:lpstr>
      <vt:lpstr>Interactions at LLC</vt:lpstr>
      <vt:lpstr>Prefetch hit % at LLC</vt:lpstr>
      <vt:lpstr>Interactions at LLC</vt:lpstr>
      <vt:lpstr>Prefetch hit % at LLC</vt:lpstr>
      <vt:lpstr>Interactions at LLC</vt:lpstr>
      <vt:lpstr>MPKI at LLC</vt:lpstr>
      <vt:lpstr>Performance improvement</vt:lpstr>
      <vt:lpstr>Interactions at LLC</vt:lpstr>
      <vt:lpstr>Prefetch hit % at LLC</vt:lpstr>
      <vt:lpstr>Interactions at LLC</vt:lpstr>
      <vt:lpstr>Breakdown of negative interactions</vt:lpstr>
      <vt:lpstr>CASPER @ IIT Bombay  Weekly Discussion Week of Januray 28, 2021  Jayati | Sumon jshrivastava@ee.iitr.ac.in | sumon@cse.iitb.ac.in </vt:lpstr>
      <vt:lpstr>Work done</vt:lpstr>
      <vt:lpstr>LLC(LRU) with SPP (Updated)</vt:lpstr>
      <vt:lpstr>Mockingjay(LRU) with SPP (Updated)</vt:lpstr>
      <vt:lpstr>Postive &amp; negative interactions (SPP)</vt:lpstr>
      <vt:lpstr>Postive &amp; negative interactions (IPCP)</vt:lpstr>
      <vt:lpstr>CASPER @ IIT Bombay  Weekly Discussion Week of Januray 21, 2021  Jayati | Sumon jshrivastava@ee.iitr.ac.in | sumon@cse.iitb.ac.in </vt:lpstr>
      <vt:lpstr>Work done</vt:lpstr>
      <vt:lpstr>Idea</vt:lpstr>
      <vt:lpstr>L1D(LRU) with IPCP</vt:lpstr>
      <vt:lpstr>L2C(LRU) with IPCP</vt:lpstr>
      <vt:lpstr>LLC(LRU) with IPCP</vt:lpstr>
      <vt:lpstr>LLC(Hawkeye) with IPCP</vt:lpstr>
      <vt:lpstr>next : SPP</vt:lpstr>
      <vt:lpstr>L2C(LRU) with SPP</vt:lpstr>
      <vt:lpstr>LLC(LRU) with SPP</vt:lpstr>
      <vt:lpstr>LLC(Hawkeye) with SPP</vt:lpstr>
      <vt:lpstr>CASPER @ IIT Bombay  Weekly Discussion Week of Januray 14, 2021  Jayati | Sumon jshrivastava@ee.iitr.ac.in | sumon@cse.iitb.ac.in </vt:lpstr>
      <vt:lpstr>Work done</vt:lpstr>
      <vt:lpstr>KPC-Prefetcher</vt:lpstr>
      <vt:lpstr>KPC-Replacement policy</vt:lpstr>
      <vt:lpstr>More experiments</vt:lpstr>
      <vt:lpstr>Results at L1D with IPCP &amp; Hawkeye(at LLC) </vt:lpstr>
      <vt:lpstr>Results at L2C with IPCP &amp; Hawkeye(at LLC) </vt:lpstr>
      <vt:lpstr>Results at LLC with IPCP &amp; LRU(all levels) </vt:lpstr>
      <vt:lpstr>PowerPoint Presentation</vt:lpstr>
      <vt:lpstr>PowerPoint Presentation</vt:lpstr>
      <vt:lpstr>Results at L2C with SPP &amp; Hawkeye(at LLC) </vt:lpstr>
      <vt:lpstr>Results at LLC with SPP &amp; LRU(all levels) </vt:lpstr>
      <vt:lpstr>PowerPoint Presentation</vt:lpstr>
      <vt:lpstr>PowerPoint Presentation</vt:lpstr>
      <vt:lpstr>CASPER @ IIT Bombay  Weekly Discussion Week of Januray 7, 2021  Jayati | Sumon jshrivastava@ee.iitr.ac.in | sumon@cse.iitb.ac.in </vt:lpstr>
      <vt:lpstr>Work done</vt:lpstr>
      <vt:lpstr>Dead block predictor</vt:lpstr>
      <vt:lpstr>Prefetch hit predictor</vt:lpstr>
      <vt:lpstr>Type of interactions</vt:lpstr>
      <vt:lpstr>Distribution of interactions for IPCP</vt:lpstr>
      <vt:lpstr>Negative interactions L1D</vt:lpstr>
      <vt:lpstr>Distribution of interactions for IPCP</vt:lpstr>
      <vt:lpstr>Negative interactions L2C</vt:lpstr>
      <vt:lpstr>Distribution of interactions for IPCP</vt:lpstr>
      <vt:lpstr>Negative interactions LLC</vt:lpstr>
      <vt:lpstr>What Next 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CASPER @ IIT Bombay  RnD Weekly Discussion Week of September 28, 2021  Sumon Nath sumon@cse.iitb.ac.in</dc:title>
  <cp:lastModifiedBy>Sumon Nath</cp:lastModifiedBy>
  <cp:revision>249</cp:revision>
  <dcterms:modified xsi:type="dcterms:W3CDTF">2022-04-17T18:25:38Z</dcterms:modified>
</cp:coreProperties>
</file>